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그때 데만 사람 엘리바스가 대꾸했습니다.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Eliphaz the Temanite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그렇기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올가미가</a:t>
            </a:r>
            <a:r>
              <a:rPr dirty="0"/>
              <a:t> </a:t>
            </a: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갑작스러운</a:t>
            </a:r>
            <a:r>
              <a:rPr dirty="0"/>
              <a:t> </a:t>
            </a:r>
            <a:r>
              <a:rPr dirty="0" err="1"/>
              <a:t>공포가</a:t>
            </a:r>
            <a:r>
              <a:rPr dirty="0"/>
              <a:t> </a:t>
            </a:r>
            <a:r>
              <a:rPr dirty="0" err="1"/>
              <a:t>덮치는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6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snares are all around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sudden peril terrifies you,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86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아니</a:t>
            </a:r>
            <a:r>
              <a:rPr dirty="0"/>
              <a:t>,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어두워</a:t>
            </a:r>
            <a:r>
              <a:rPr dirty="0"/>
              <a:t>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볼 수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홍수가</a:t>
            </a:r>
            <a:r>
              <a:rPr dirty="0"/>
              <a:t> </a:t>
            </a: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553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it is so dark you cannot see,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why a flood of water covers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141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계시지</a:t>
            </a:r>
            <a:r>
              <a:rPr dirty="0"/>
              <a:t> </a:t>
            </a:r>
            <a:r>
              <a:rPr dirty="0" err="1"/>
              <a:t>않은가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별들이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높은지</a:t>
            </a:r>
            <a:r>
              <a:rPr dirty="0"/>
              <a:t> 좀 </a:t>
            </a:r>
            <a:r>
              <a:rPr dirty="0" err="1"/>
              <a:t>보게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528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not God in the heights of heaven?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see how lofty are the highest stars!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486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자네는</a:t>
            </a:r>
            <a:r>
              <a:rPr dirty="0"/>
              <a:t> ‘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아시겠나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먹구름을</a:t>
            </a:r>
            <a:r>
              <a:rPr dirty="0"/>
              <a:t> </a:t>
            </a:r>
            <a:r>
              <a:rPr dirty="0" err="1"/>
              <a:t>뚫고</a:t>
            </a:r>
            <a:r>
              <a:rPr dirty="0"/>
              <a:t> </a:t>
            </a:r>
            <a:r>
              <a:rPr dirty="0" err="1"/>
              <a:t>심판하시겠나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03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say, `What does God know?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Does he judge through such darkness?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6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빽빽한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가려</a:t>
            </a:r>
            <a:r>
              <a:rPr dirty="0"/>
              <a:t> </a:t>
            </a:r>
            <a:r>
              <a:rPr dirty="0" err="1"/>
              <a:t>보실</a:t>
            </a:r>
            <a:r>
              <a:rPr dirty="0"/>
              <a:t> 수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돌아다녀도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못하신다’고</a:t>
            </a:r>
            <a:r>
              <a:rPr dirty="0"/>
              <a:t> </a:t>
            </a:r>
            <a:r>
              <a:rPr dirty="0" err="1"/>
              <a:t>하니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11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Thick clouds veil him, so he does not see 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 goes about in the vaulted heavens.'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악인이 밟은 전철을 자네가 밟으려는 것인가?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Will you keep to the old path that evil men have trod?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3749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끊어졌고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홍수에</a:t>
            </a:r>
            <a:r>
              <a:rPr dirty="0"/>
              <a:t> </a:t>
            </a:r>
            <a:r>
              <a:rPr dirty="0" err="1"/>
              <a:t>쓸려가</a:t>
            </a:r>
            <a:r>
              <a:rPr dirty="0"/>
              <a:t> </a:t>
            </a:r>
            <a:r>
              <a:rPr dirty="0" err="1"/>
              <a:t>버렸네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24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carried off before their time,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foundations washed away by a flood.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4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‘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’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?’ </a:t>
            </a:r>
            <a:r>
              <a:rPr dirty="0" err="1"/>
              <a:t>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29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God, `Leave us alone!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can the Almighty do to us?'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그 </a:t>
            </a:r>
            <a:r>
              <a:rPr dirty="0" err="1"/>
              <a:t>집들을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채워주셨네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계획은</a:t>
            </a:r>
            <a:r>
              <a:rPr dirty="0"/>
              <a:t> </a:t>
            </a:r>
            <a:r>
              <a:rPr dirty="0" err="1"/>
              <a:t>나와는</a:t>
            </a:r>
            <a:r>
              <a:rPr dirty="0"/>
              <a:t> </a:t>
            </a:r>
            <a:r>
              <a:rPr dirty="0" err="1"/>
              <a:t>거리가</a:t>
            </a:r>
            <a:r>
              <a:rPr dirty="0"/>
              <a:t> </a:t>
            </a:r>
            <a:r>
              <a:rPr dirty="0" err="1"/>
              <a:t>멀다네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14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it was he who filled their houses with good things,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stand aloof from the counsel of the wicked.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8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의인들은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즐거워하고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웃는다네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7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righteous see their ruin and rejoice;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innocent mock them, saying,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5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도움이</a:t>
            </a:r>
            <a:r>
              <a:rPr dirty="0"/>
              <a:t> </a:t>
            </a:r>
            <a:r>
              <a:rPr dirty="0" err="1"/>
              <a:t>되겠는가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지혜롭다고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도움이</a:t>
            </a:r>
            <a:r>
              <a:rPr dirty="0"/>
              <a:t> </a:t>
            </a:r>
            <a:r>
              <a:rPr dirty="0" err="1"/>
              <a:t>되겠는가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15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"Can a man be of benefit to God?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even a wise man benefit him?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484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끊어지지</a:t>
            </a:r>
            <a:r>
              <a:rPr dirty="0"/>
              <a:t> </a:t>
            </a:r>
            <a:r>
              <a:rPr dirty="0" err="1"/>
              <a:t>않았지만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재물은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’ 할 </a:t>
            </a:r>
            <a:r>
              <a:rPr dirty="0" err="1"/>
              <a:t>것이라네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59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`Surely our foes are destroyed,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fire devours their wealth.'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자네는</a:t>
            </a:r>
            <a:r>
              <a:rPr dirty="0"/>
              <a:t> </a:t>
            </a:r>
            <a:r>
              <a:rPr dirty="0" err="1"/>
              <a:t>그분과</a:t>
            </a:r>
            <a:r>
              <a:rPr dirty="0"/>
              <a:t> </a:t>
            </a:r>
            <a:r>
              <a:rPr dirty="0" err="1"/>
              <a:t>화해하고</a:t>
            </a:r>
            <a:r>
              <a:rPr dirty="0"/>
              <a:t> </a:t>
            </a:r>
            <a:r>
              <a:rPr dirty="0" err="1"/>
              <a:t>맘을</a:t>
            </a:r>
            <a:r>
              <a:rPr dirty="0"/>
              <a:t> </a:t>
            </a:r>
            <a:r>
              <a:rPr dirty="0" err="1"/>
              <a:t>편히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올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969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"Submit to God and be at peace with him;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way prosperity will come to you.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부탁하는데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가르침을</a:t>
            </a:r>
            <a:r>
              <a:rPr dirty="0"/>
              <a:t> </a:t>
            </a:r>
            <a:r>
              <a:rPr dirty="0" err="1"/>
              <a:t>받아들이고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차곡차곡</a:t>
            </a:r>
            <a:r>
              <a:rPr dirty="0"/>
              <a:t> </a:t>
            </a:r>
            <a:r>
              <a:rPr dirty="0" err="1"/>
              <a:t>쌓아</a:t>
            </a:r>
            <a:r>
              <a:rPr dirty="0"/>
              <a:t> </a:t>
            </a:r>
            <a:r>
              <a:rPr dirty="0" err="1"/>
              <a:t>두게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41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Accept instruction from his mouth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lay up his words in your heart.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돌아가고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장막에서</a:t>
            </a:r>
            <a:r>
              <a:rPr dirty="0"/>
              <a:t> </a:t>
            </a:r>
            <a:r>
              <a:rPr dirty="0" err="1"/>
              <a:t>치우면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회복될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21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return to the Almighty, you will be restored: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remove wickedness far from your tent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황금을</a:t>
            </a:r>
            <a:r>
              <a:rPr dirty="0"/>
              <a:t> </a:t>
            </a:r>
            <a:r>
              <a:rPr dirty="0" err="1"/>
              <a:t>티끌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오빌의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시내의</a:t>
            </a:r>
            <a:r>
              <a:rPr dirty="0"/>
              <a:t> </a:t>
            </a:r>
            <a:r>
              <a:rPr dirty="0" err="1"/>
              <a:t>자갈들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버리게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87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assign your nuggets to the dust,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gold of Ophir to the rocks in the ravines,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그리하면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보물이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은이</a:t>
            </a:r>
            <a:r>
              <a:rPr dirty="0"/>
              <a:t> 될 </a:t>
            </a:r>
            <a:r>
              <a:rPr dirty="0" err="1"/>
              <a:t>것이네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751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Almighty will be your gold,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choicest silver for you.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자네는</a:t>
            </a:r>
            <a:r>
              <a:rPr dirty="0"/>
              <a:t> </a:t>
            </a:r>
            <a:r>
              <a:rPr dirty="0" err="1"/>
              <a:t>전능하신</a:t>
            </a:r>
            <a:r>
              <a:rPr dirty="0"/>
              <a:t> 분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찾게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하나님께로</a:t>
            </a:r>
            <a:r>
              <a:rPr dirty="0"/>
              <a:t> </a:t>
            </a:r>
            <a:r>
              <a:rPr dirty="0" err="1"/>
              <a:t>들게</a:t>
            </a:r>
            <a:r>
              <a:rPr dirty="0"/>
              <a:t> 될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118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then you will find delight in the Almighty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lift up your face to God.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들으실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자네는</a:t>
            </a:r>
            <a:r>
              <a:rPr dirty="0"/>
              <a:t> 그 </a:t>
            </a:r>
            <a:r>
              <a:rPr dirty="0" err="1"/>
              <a:t>서원한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지키게</a:t>
            </a:r>
            <a:r>
              <a:rPr dirty="0"/>
              <a:t> 될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85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pray to him, and he will hear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fulfill your vows.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455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마음먹는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이루어질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자네의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비출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481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you decide on will be done,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light will shine on your ways.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7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낮추어질</a:t>
            </a:r>
            <a:r>
              <a:rPr dirty="0"/>
              <a:t> 때 </a:t>
            </a:r>
            <a:r>
              <a:rPr dirty="0" err="1"/>
              <a:t>네가</a:t>
            </a:r>
            <a:r>
              <a:rPr dirty="0"/>
              <a:t> ‘</a:t>
            </a:r>
            <a:r>
              <a:rPr dirty="0" err="1"/>
              <a:t>높여지게</a:t>
            </a:r>
            <a:r>
              <a:rPr dirty="0"/>
              <a:t> </a:t>
            </a:r>
            <a:r>
              <a:rPr dirty="0" err="1"/>
              <a:t>되리라</a:t>
            </a:r>
            <a:r>
              <a:rPr dirty="0"/>
              <a:t>!’고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않은가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겸손한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구원하신다네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4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men are brought low and you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`Lift them up!' then he will save the downcast.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1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의롭다는</a:t>
            </a:r>
            <a:r>
              <a:rPr dirty="0"/>
              <a:t> 게 </a:t>
            </a: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되겠는가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흠 </a:t>
            </a:r>
            <a:r>
              <a:rPr dirty="0" err="1"/>
              <a:t>없었다고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얻겠는가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pleasure would it give the Almighty if you were righteous?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would he gain if your ways were blameless?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70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깨끗하다면</a:t>
            </a:r>
            <a:r>
              <a:rPr dirty="0"/>
              <a:t> </a:t>
            </a:r>
            <a:r>
              <a:rPr dirty="0" err="1"/>
              <a:t>풀려날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62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deliver even one who is not innocent,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 will be delivered through the cleanness of your hands."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3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경외했기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꾸짖으셨단</a:t>
            </a:r>
            <a:r>
              <a:rPr dirty="0"/>
              <a:t> </a:t>
            </a:r>
            <a:r>
              <a:rPr dirty="0" err="1"/>
              <a:t>말인가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자네를</a:t>
            </a:r>
            <a:r>
              <a:rPr dirty="0"/>
              <a:t> </a:t>
            </a:r>
            <a:r>
              <a:rPr dirty="0" err="1"/>
              <a:t>심판하신다는</a:t>
            </a:r>
            <a:r>
              <a:rPr dirty="0"/>
              <a:t> </a:t>
            </a:r>
            <a:r>
              <a:rPr dirty="0" err="1"/>
              <a:t>건가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647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it for your piety that he rebukes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brings charges against you?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368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악함이</a:t>
            </a:r>
            <a:r>
              <a:rPr dirty="0"/>
              <a:t> 큰 것 </a:t>
            </a:r>
            <a:r>
              <a:rPr dirty="0" err="1"/>
              <a:t>아닌가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것 </a:t>
            </a:r>
            <a:r>
              <a:rPr dirty="0" err="1"/>
              <a:t>아닌가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59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not your wickedness great?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not your sins endless?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자네는</a:t>
            </a:r>
            <a:r>
              <a:rPr dirty="0"/>
              <a:t> </a:t>
            </a:r>
            <a:r>
              <a:rPr dirty="0" err="1"/>
              <a:t>이유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형제에게</a:t>
            </a:r>
            <a:r>
              <a:rPr dirty="0"/>
              <a:t> </a:t>
            </a:r>
            <a:r>
              <a:rPr dirty="0" err="1"/>
              <a:t>담보를</a:t>
            </a:r>
            <a:r>
              <a:rPr dirty="0"/>
              <a:t> </a:t>
            </a:r>
            <a:r>
              <a:rPr dirty="0" err="1"/>
              <a:t>요구했고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벗겨</a:t>
            </a:r>
            <a:r>
              <a:rPr dirty="0"/>
              <a:t> </a:t>
            </a:r>
            <a:r>
              <a:rPr dirty="0" err="1"/>
              <a:t>버렸네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74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demanded security from your brothers for no reason;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stripped men of their clothing, leaving them naked.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07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또 </a:t>
            </a:r>
            <a:r>
              <a:rPr dirty="0" err="1"/>
              <a:t>자네는</a:t>
            </a:r>
            <a:r>
              <a:rPr dirty="0"/>
              <a:t> </a:t>
            </a:r>
            <a:r>
              <a:rPr dirty="0" err="1"/>
              <a:t>지친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굶주린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3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gave no water to the weary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withheld food from the hungry,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권세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얻었고</a:t>
            </a:r>
            <a:r>
              <a:rPr dirty="0"/>
              <a:t> </a:t>
            </a:r>
            <a:r>
              <a:rPr dirty="0" err="1"/>
              <a:t>존귀한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살았네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76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were a powerful man, owning land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honored man, living on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57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또 </a:t>
            </a:r>
            <a:r>
              <a:rPr dirty="0" err="1"/>
              <a:t>자네는</a:t>
            </a:r>
            <a:r>
              <a:rPr dirty="0"/>
              <a:t> </a:t>
            </a:r>
            <a:r>
              <a:rPr dirty="0" err="1"/>
              <a:t>과부를</a:t>
            </a:r>
            <a:r>
              <a:rPr dirty="0"/>
              <a:t> </a:t>
            </a:r>
            <a:r>
              <a:rPr dirty="0" err="1"/>
              <a:t>빈손으로</a:t>
            </a:r>
            <a:r>
              <a:rPr dirty="0"/>
              <a:t> </a:t>
            </a:r>
            <a:r>
              <a:rPr dirty="0" err="1"/>
              <a:t>보냈고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고아들의</a:t>
            </a:r>
            <a:r>
              <a:rPr dirty="0"/>
              <a:t> </a:t>
            </a:r>
            <a:r>
              <a:rPr dirty="0" err="1"/>
              <a:t>팔을</a:t>
            </a:r>
            <a:r>
              <a:rPr dirty="0"/>
              <a:t> </a:t>
            </a:r>
            <a:r>
              <a:rPr dirty="0" err="1"/>
              <a:t>꺾어</a:t>
            </a:r>
            <a:r>
              <a:rPr dirty="0"/>
              <a:t> </a:t>
            </a:r>
            <a:r>
              <a:rPr dirty="0" err="1"/>
              <a:t>버렸네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05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sent widows away empty-handed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broke the strength of the fatherless.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1117</Words>
  <Application>Microsoft Office PowerPoint</Application>
  <PresentationFormat>와이드스크린</PresentationFormat>
  <Paragraphs>145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2022-09-06T02:19:46Z</dcterms:modified>
</cp:coreProperties>
</file>