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그러자 욥이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아시는데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시험하시고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금같이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69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knows the way that I take;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has tested me, I will come forth as gold.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내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발자취를</a:t>
            </a:r>
            <a:r>
              <a:rPr dirty="0"/>
              <a:t> </a:t>
            </a:r>
            <a:r>
              <a:rPr dirty="0" err="1"/>
              <a:t>딛고</a:t>
            </a:r>
            <a:r>
              <a:rPr dirty="0"/>
              <a:t> </a:t>
            </a:r>
            <a:r>
              <a:rPr dirty="0" err="1"/>
              <a:t>옆길로</a:t>
            </a:r>
            <a:r>
              <a:rPr dirty="0"/>
              <a:t> </a:t>
            </a:r>
            <a:r>
              <a:rPr dirty="0" err="1"/>
              <a:t>새지</a:t>
            </a:r>
            <a:r>
              <a:rPr dirty="0"/>
              <a:t> </a:t>
            </a:r>
            <a:r>
              <a:rPr dirty="0" err="1"/>
              <a:t>않았으며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지켰다네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7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feet have closely followed his steps;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kept to his way without turning aside.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입술의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꼭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양식보다</a:t>
            </a:r>
            <a:r>
              <a:rPr dirty="0"/>
              <a:t> </a:t>
            </a:r>
            <a:r>
              <a:rPr dirty="0" err="1"/>
              <a:t>귀하게</a:t>
            </a:r>
            <a:r>
              <a:rPr dirty="0"/>
              <a:t> </a:t>
            </a:r>
            <a:r>
              <a:rPr dirty="0" err="1"/>
              <a:t>여겼네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80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departed from the commands of his lips;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treasured the words of his mouth more than my daily bread.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8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정하신</a:t>
            </a:r>
            <a:r>
              <a:rPr dirty="0"/>
              <a:t> </a:t>
            </a:r>
            <a:r>
              <a:rPr dirty="0" err="1"/>
              <a:t>뜻이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바꾸겠는가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원하시면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분이니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8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he stands alone, and who can oppose him?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whatever he pleases.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정하신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이루시고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그분께는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계획이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06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carries out his decree against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many such plans he still has in store.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괴로워하고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생각하며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것이라네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9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I am terrified before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think of all this, I fear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낙심케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어려움을</a:t>
            </a:r>
            <a:r>
              <a:rPr dirty="0"/>
              <a:t> </a:t>
            </a:r>
            <a:r>
              <a:rPr dirty="0" err="1"/>
              <a:t>주시는구나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207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has made my heart faint;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Almighty has terrified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앞에서도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않았네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어둠으로</a:t>
            </a:r>
            <a:r>
              <a:rPr dirty="0"/>
              <a:t> </a:t>
            </a:r>
            <a:r>
              <a:rPr dirty="0" err="1"/>
              <a:t>덮지</a:t>
            </a:r>
            <a:r>
              <a:rPr dirty="0"/>
              <a:t> </a:t>
            </a:r>
            <a:r>
              <a:rPr dirty="0" err="1"/>
              <a:t>않으셨다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3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am not silenced by the darkness,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thick darkness that covers my face.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오늘까지도</a:t>
            </a:r>
            <a:r>
              <a:rPr dirty="0"/>
              <a:t> 내 </a:t>
            </a:r>
            <a:r>
              <a:rPr dirty="0" err="1"/>
              <a:t>쓰라린</a:t>
            </a:r>
            <a:r>
              <a:rPr dirty="0"/>
              <a:t> </a:t>
            </a:r>
            <a:r>
              <a:rPr dirty="0" err="1"/>
              <a:t>원망은</a:t>
            </a:r>
            <a:r>
              <a:rPr dirty="0"/>
              <a:t> </a:t>
            </a:r>
            <a:r>
              <a:rPr dirty="0" err="1"/>
              <a:t>계속되는구나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심해서</a:t>
            </a:r>
            <a:r>
              <a:rPr dirty="0"/>
              <a:t> </a:t>
            </a:r>
            <a:r>
              <a:rPr dirty="0" err="1"/>
              <a:t>신음소리도</a:t>
            </a:r>
            <a:r>
              <a:rPr dirty="0"/>
              <a:t> </a:t>
            </a:r>
            <a:r>
              <a:rPr dirty="0" err="1"/>
              <a:t>나오지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7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"Even today my complaint is bitter;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hand is heavy in spite of my groaning.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93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오,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찾을지</a:t>
            </a:r>
            <a:r>
              <a:rPr dirty="0"/>
              <a:t> 알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거처에</a:t>
            </a:r>
            <a:r>
              <a:rPr dirty="0"/>
              <a:t> 갈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846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I knew where to find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I could go to his dwelling!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43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내 </a:t>
            </a:r>
            <a:r>
              <a:rPr dirty="0" err="1"/>
              <a:t>사정을</a:t>
            </a:r>
            <a:r>
              <a:rPr dirty="0"/>
              <a:t> </a:t>
            </a:r>
            <a:r>
              <a:rPr dirty="0" err="1"/>
              <a:t>내놓고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입을</a:t>
            </a:r>
            <a:r>
              <a:rPr dirty="0"/>
              <a:t> 할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채웠을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15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state my case before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fill my mouth with arguments.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대답하실지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곰곰이</a:t>
            </a:r>
            <a:r>
              <a:rPr dirty="0"/>
              <a:t> </a:t>
            </a:r>
            <a:r>
              <a:rPr dirty="0" err="1"/>
              <a:t>생각했을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33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find out what he would answer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consider what he would say.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0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반대하실까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아닐세</a:t>
            </a:r>
            <a:r>
              <a:rPr dirty="0"/>
              <a:t>.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들어주실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55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he oppose me with great power?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No, he would not press charges against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사람이라면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변론할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심판자로부터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an upright man could present his case before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would be delivered forever from my judge.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가도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가도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03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if I go to the east, he is not there;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go to the west, I do not find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왼쪽에서</a:t>
            </a:r>
            <a:r>
              <a:rPr dirty="0"/>
              <a:t> </a:t>
            </a:r>
            <a:r>
              <a:rPr dirty="0" err="1"/>
              <a:t>일하고</a:t>
            </a:r>
            <a:r>
              <a:rPr dirty="0"/>
              <a:t> </a:t>
            </a:r>
            <a:r>
              <a:rPr dirty="0" err="1"/>
              <a:t>계실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뵙지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오른쪽으로</a:t>
            </a:r>
            <a:r>
              <a:rPr dirty="0"/>
              <a:t> </a:t>
            </a:r>
            <a:r>
              <a:rPr dirty="0" err="1"/>
              <a:t>돌이키시니</a:t>
            </a:r>
            <a:r>
              <a:rPr dirty="0"/>
              <a:t> </a:t>
            </a:r>
            <a:r>
              <a:rPr dirty="0" err="1"/>
              <a:t>도무지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뵐 수 </a:t>
            </a:r>
            <a:r>
              <a:rPr dirty="0" err="1"/>
              <a:t>없구나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2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is at work in the north, I do not see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turns to the south, I catch no glimpse of him.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672</Words>
  <Application>Microsoft Office PowerPoint</Application>
  <PresentationFormat>와이드스크린</PresentationFormat>
  <Paragraphs>82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130</cp:revision>
  <dcterms:created xsi:type="dcterms:W3CDTF">2019-02-17T10:11:46Z</dcterms:created>
  <dcterms:modified xsi:type="dcterms:W3CDTF">2022-09-06T02:27:45Z</dcterms:modified>
</cp:coreProperties>
</file>