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1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어찌하여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시간을</a:t>
            </a:r>
            <a:r>
              <a:rPr dirty="0"/>
              <a:t> </a:t>
            </a:r>
            <a:r>
              <a:rPr dirty="0" err="1"/>
              <a:t>정하시지</a:t>
            </a:r>
            <a:r>
              <a:rPr dirty="0"/>
              <a:t> </a:t>
            </a:r>
            <a:r>
              <a:rPr dirty="0" err="1"/>
              <a:t>않았을까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왜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6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does the Almighty not set times for judgment?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must those who know him look in vain for such days?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옷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벌거벗고</a:t>
            </a:r>
            <a:r>
              <a:rPr dirty="0"/>
              <a:t> </a:t>
            </a:r>
            <a:r>
              <a:rPr dirty="0" err="1"/>
              <a:t>다니게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굶주린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곡식</a:t>
            </a:r>
            <a:r>
              <a:rPr dirty="0"/>
              <a:t> </a:t>
            </a:r>
            <a:r>
              <a:rPr dirty="0" err="1"/>
              <a:t>단을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4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Lacking clothes, they go about naked;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carry the sheaves, but still go hungry.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그들이 담 안에서 기름을 짜고 포도주 틀을 밟지만 여전히 목마르다.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6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crush olives among the terraces;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tread the winepresses, yet suffer thirst.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성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신음하고</a:t>
            </a:r>
            <a:r>
              <a:rPr dirty="0"/>
              <a:t> </a:t>
            </a:r>
            <a:r>
              <a:rPr dirty="0" err="1"/>
              <a:t>상처받은</a:t>
            </a:r>
            <a:r>
              <a:rPr dirty="0"/>
              <a:t> </a:t>
            </a:r>
            <a:r>
              <a:rPr dirty="0" err="1"/>
              <a:t>영혼들이</a:t>
            </a:r>
            <a:r>
              <a:rPr dirty="0"/>
              <a:t> </a:t>
            </a:r>
            <a:r>
              <a:rPr dirty="0" err="1"/>
              <a:t>부르짖으나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묻지</a:t>
            </a:r>
            <a:r>
              <a:rPr dirty="0"/>
              <a:t> </a:t>
            </a:r>
            <a:r>
              <a:rPr dirty="0" err="1"/>
              <a:t>않으신다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16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groans of the dying rise from the city,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souls of the wounded cry out for help.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charges no one with wrongdoing.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거역하는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있지도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2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are those who rebel against the light,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do not know its ways or stay in its paths.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살인자는</a:t>
            </a:r>
            <a:r>
              <a:rPr dirty="0"/>
              <a:t> </a:t>
            </a:r>
            <a:r>
              <a:rPr dirty="0" err="1"/>
              <a:t>새벽에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가난하고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도둑같이</a:t>
            </a:r>
            <a:r>
              <a:rPr dirty="0"/>
              <a:t> </a:t>
            </a:r>
            <a:r>
              <a:rPr dirty="0" err="1"/>
              <a:t>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4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daylight is gone, the murderer rises up and kills the poor and needy;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night he steals forth like a thief.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간음하는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지기를</a:t>
            </a:r>
            <a:r>
              <a:rPr dirty="0"/>
              <a:t> </a:t>
            </a:r>
            <a:r>
              <a:rPr dirty="0" err="1"/>
              <a:t>기다리며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눈도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변장한다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13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eye of the adulterer watches for dusk; he thinks,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`No eye will see me,' and he keeps his face concealed.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낮에 보아 둔 집을 어둠이 깔리면 부수고 들어가니 빛을 알지 못한다.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7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dark, men break into houses, but by day they shut themselves 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want nothing to do with the light.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그들에게는</a:t>
            </a:r>
            <a:r>
              <a:rPr dirty="0"/>
              <a:t> </a:t>
            </a: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한밤과</a:t>
            </a:r>
            <a:r>
              <a:rPr dirty="0"/>
              <a:t> </a:t>
            </a:r>
            <a:r>
              <a:rPr dirty="0" err="1"/>
              <a:t>마찬가지다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짙은</a:t>
            </a:r>
            <a:r>
              <a:rPr dirty="0"/>
              <a:t> </a:t>
            </a:r>
            <a:r>
              <a:rPr dirty="0" err="1"/>
              <a:t>어둠의</a:t>
            </a:r>
            <a:r>
              <a:rPr dirty="0"/>
              <a:t> </a:t>
            </a: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친숙한</a:t>
            </a:r>
            <a:r>
              <a:rPr dirty="0"/>
              <a:t> </a:t>
            </a:r>
            <a:r>
              <a:rPr dirty="0" err="1"/>
              <a:t>사람이로다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6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of them, deep darkness is their morning;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make friends with the terrors of darkness.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물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떠내려가고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산업인</a:t>
            </a:r>
            <a:r>
              <a:rPr dirty="0"/>
              <a:t> </a:t>
            </a:r>
            <a:r>
              <a:rPr dirty="0" err="1"/>
              <a:t>밭은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포도원에</a:t>
            </a:r>
            <a:r>
              <a:rPr dirty="0"/>
              <a:t> 갈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7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they are foam on the surface of the water;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portion of the land is cursed, so that no one goes to the vineyards.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더위와</a:t>
            </a:r>
            <a:r>
              <a:rPr dirty="0"/>
              <a:t> </a:t>
            </a:r>
            <a:r>
              <a:rPr dirty="0" err="1"/>
              <a:t>가뭄이</a:t>
            </a:r>
            <a:r>
              <a:rPr dirty="0"/>
              <a:t> 눈 </a:t>
            </a:r>
            <a:r>
              <a:rPr dirty="0" err="1"/>
              <a:t>녹은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말려</a:t>
            </a:r>
            <a:r>
              <a:rPr dirty="0"/>
              <a:t> </a:t>
            </a:r>
            <a:r>
              <a:rPr dirty="0" err="1"/>
              <a:t>버리듯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무덤도</a:t>
            </a:r>
            <a:r>
              <a:rPr dirty="0"/>
              <a:t> </a:t>
            </a:r>
            <a:r>
              <a:rPr dirty="0" err="1"/>
              <a:t>죄지은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90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heat and drought snatch away the melted snow,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grave snatches away those who have sinned.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표시하는</a:t>
            </a:r>
            <a:r>
              <a:rPr dirty="0"/>
              <a:t> </a:t>
            </a:r>
            <a:r>
              <a:rPr dirty="0" err="1"/>
              <a:t>돌들을</a:t>
            </a:r>
            <a:r>
              <a:rPr dirty="0"/>
              <a:t> </a:t>
            </a:r>
            <a:r>
              <a:rPr dirty="0" err="1"/>
              <a:t>치우고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훔쳐다가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치면서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303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move boundary stones;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pasture flocks they have stolen.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모태가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잊어버리고</a:t>
            </a:r>
            <a:r>
              <a:rPr dirty="0"/>
              <a:t> </a:t>
            </a:r>
            <a:r>
              <a:rPr dirty="0" err="1"/>
              <a:t>벌레들이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달게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기억되지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사악함이</a:t>
            </a:r>
            <a:r>
              <a:rPr dirty="0"/>
              <a:t> </a:t>
            </a:r>
            <a:r>
              <a:rPr dirty="0" err="1"/>
              <a:t>나무처럼</a:t>
            </a:r>
            <a:r>
              <a:rPr dirty="0"/>
              <a:t> </a:t>
            </a:r>
            <a:r>
              <a:rPr dirty="0" err="1"/>
              <a:t>부러져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5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womb forgets them, the worm feasts on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evil men are no longer remembered but are broken like a tree.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아이</a:t>
            </a:r>
            <a:r>
              <a:rPr dirty="0"/>
              <a:t> 못 </a:t>
            </a:r>
            <a:r>
              <a:rPr dirty="0" err="1"/>
              <a:t>낳는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학대하고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과부에게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6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prey on the barren and childless woman,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widow show no kindness.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그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세력가들을</a:t>
            </a:r>
            <a:r>
              <a:rPr dirty="0"/>
              <a:t> </a:t>
            </a:r>
            <a:r>
              <a:rPr dirty="0" err="1"/>
              <a:t>끌어가시니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일어나시면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확신할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6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drags away the mighty by his power;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become established, they have no assurance of life.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안전을</a:t>
            </a:r>
            <a:r>
              <a:rPr dirty="0"/>
              <a:t> </a:t>
            </a:r>
            <a:r>
              <a:rPr dirty="0" err="1"/>
              <a:t>보장해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것 </a:t>
            </a:r>
            <a:r>
              <a:rPr dirty="0" err="1"/>
              <a:t>같지만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계신다네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65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may let them rest in a feeling of security,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eyes are on their ways.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높여졌다가</a:t>
            </a:r>
            <a:r>
              <a:rPr dirty="0"/>
              <a:t> 곧 </a:t>
            </a:r>
            <a:r>
              <a:rPr dirty="0" err="1"/>
              <a:t>없어지고</a:t>
            </a:r>
            <a:r>
              <a:rPr dirty="0"/>
              <a:t> </a:t>
            </a:r>
            <a:r>
              <a:rPr dirty="0" err="1"/>
              <a:t>낮추어진다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끌려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곡식</a:t>
            </a:r>
            <a:r>
              <a:rPr dirty="0"/>
              <a:t> </a:t>
            </a:r>
            <a:r>
              <a:rPr dirty="0" err="1"/>
              <a:t>이삭처럼</a:t>
            </a:r>
            <a:r>
              <a:rPr dirty="0"/>
              <a:t> </a:t>
            </a:r>
            <a:r>
              <a:rPr dirty="0" err="1"/>
              <a:t>베이게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것이라네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7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little while they are exalted, and then they are gone;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brought low and gathered up like all others;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cut off like heads of grain.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않다고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나더러</a:t>
            </a:r>
            <a:r>
              <a:rPr dirty="0"/>
              <a:t> </a:t>
            </a:r>
            <a:r>
              <a:rPr dirty="0" err="1"/>
              <a:t>거짓말한다고</a:t>
            </a:r>
            <a:r>
              <a:rPr dirty="0"/>
              <a:t> </a:t>
            </a:r>
            <a:r>
              <a:rPr dirty="0" err="1"/>
              <a:t>반박하고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헛소리라고</a:t>
            </a:r>
            <a:r>
              <a:rPr dirty="0"/>
              <a:t> 할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누구겠나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5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this is not so, who can prove me false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reduce my words to nothing?"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고아의 나귀를 몰아내고 과부의 소를 담보로 잡으며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drive away the orphan's donkey and take the widow's ox in pledge.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몰아내고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4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thrust the needy from the path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force all the poor of the land into hiding.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들나귀처럼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얻으려고</a:t>
            </a:r>
            <a:r>
              <a:rPr dirty="0"/>
              <a:t> </a:t>
            </a:r>
            <a:r>
              <a:rPr dirty="0" err="1"/>
              <a:t>일거리를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나서는구나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그 </a:t>
            </a:r>
            <a:r>
              <a:rPr dirty="0" err="1"/>
              <a:t>자식들을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1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wild donkeys in the desert, the poor go about their labor of foraging food;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wasteland provides food for their children.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59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</a:t>
            </a:r>
            <a:r>
              <a:rPr dirty="0" err="1"/>
              <a:t>알곡을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포도원에서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주우며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115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gather fodder in the fields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glean in the vineyards of the wicked.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2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옷이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지내고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추위에도</a:t>
            </a:r>
            <a:r>
              <a:rPr dirty="0"/>
              <a:t> </a:t>
            </a:r>
            <a:r>
              <a:rPr dirty="0" err="1"/>
              <a:t>덮을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48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Lacking clothes, they spend the night naked;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nothing to cover themselves in the cold.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61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소나기로</a:t>
            </a:r>
            <a:r>
              <a:rPr dirty="0"/>
              <a:t> </a:t>
            </a:r>
            <a:r>
              <a:rPr dirty="0" err="1"/>
              <a:t>흠뻑</a:t>
            </a:r>
            <a:r>
              <a:rPr dirty="0"/>
              <a:t> </a:t>
            </a:r>
            <a:r>
              <a:rPr dirty="0" err="1"/>
              <a:t>젖고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쉴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안고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354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drenched by mountain rains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hug the rocks for lack of shelter.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고아를</a:t>
            </a:r>
            <a:r>
              <a:rPr dirty="0"/>
              <a:t> </a:t>
            </a:r>
            <a:r>
              <a:rPr dirty="0" err="1"/>
              <a:t>품에서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담보를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73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fatherless child is snatched from the breast;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 infant of the poor is seized for a debt.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1053</Words>
  <Application>Microsoft Office PowerPoint</Application>
  <PresentationFormat>와이드스크린</PresentationFormat>
  <Paragraphs>123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2022-09-06T02:31:27Z</dcterms:modified>
</cp:coreProperties>
</file>