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수아 사람 빌닷이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Bildad the Shuhite replied: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주권과</a:t>
            </a:r>
            <a:r>
              <a:rPr dirty="0"/>
              <a:t> </a:t>
            </a:r>
            <a:r>
              <a:rPr dirty="0" err="1"/>
              <a:t>위엄이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세우신다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0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"Dominion and awe belong to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establishes order in the heights of heaven.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3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군대에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6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his forces be numbered?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Upon whom does his light not rise?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의로워질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깨끗하다고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5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can a man be righteous before God?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one born of woman be pure?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보시기에는</a:t>
            </a:r>
            <a:r>
              <a:rPr dirty="0"/>
              <a:t> </a:t>
            </a:r>
            <a:r>
              <a:rPr dirty="0" err="1"/>
              <a:t>달도</a:t>
            </a:r>
            <a:r>
              <a:rPr dirty="0"/>
              <a:t> </a:t>
            </a:r>
            <a:r>
              <a:rPr dirty="0" err="1"/>
              <a:t>밝지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심지어는</a:t>
            </a:r>
            <a:r>
              <a:rPr dirty="0"/>
              <a:t> </a:t>
            </a:r>
            <a:r>
              <a:rPr dirty="0" err="1"/>
              <a:t>별들도</a:t>
            </a:r>
            <a:r>
              <a:rPr dirty="0"/>
              <a:t> </a:t>
            </a:r>
            <a:r>
              <a:rPr dirty="0" err="1"/>
              <a:t>맑다고</a:t>
            </a:r>
            <a:r>
              <a:rPr dirty="0"/>
              <a:t> 할 수 </a:t>
            </a:r>
            <a:r>
              <a:rPr dirty="0" err="1"/>
              <a:t>없는데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2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even the moon is not bright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stars are not pure in his eyes,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460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벌레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구더기</a:t>
            </a:r>
            <a:r>
              <a:rPr dirty="0"/>
              <a:t> </a:t>
            </a:r>
            <a:r>
              <a:rPr dirty="0" err="1"/>
              <a:t>인생이야</a:t>
            </a:r>
            <a:r>
              <a:rPr dirty="0"/>
              <a:t> </a:t>
            </a:r>
            <a:r>
              <a:rPr dirty="0" err="1"/>
              <a:t>오죽하겠는가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2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less man, who is but a maggot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son of man, who is only a worm!"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203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2022-09-06T02:34:15Z</dcterms:modified>
</cp:coreProperties>
</file>