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욥이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수면에</a:t>
            </a:r>
            <a:r>
              <a:rPr dirty="0"/>
              <a:t> </a:t>
            </a:r>
            <a:r>
              <a:rPr dirty="0" err="1"/>
              <a:t>수평선을</a:t>
            </a:r>
            <a:r>
              <a:rPr dirty="0"/>
              <a:t> </a:t>
            </a:r>
            <a:r>
              <a:rPr dirty="0" err="1"/>
              <a:t>그어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낮과</a:t>
            </a:r>
            <a:r>
              <a:rPr dirty="0"/>
              <a:t> </a:t>
            </a:r>
            <a:r>
              <a:rPr dirty="0" err="1"/>
              <a:t>밤의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경계가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1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marks out the horizon on the face of the waters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boundary between light and darkness.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그분이 꾸짖으시면 하늘 기둥이 흔들리고 깜짝 놀란다.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pillars of the heavens quake, aghast at his rebuke.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능력으로 바다를 잠잠케 하시고 지혜로 라합을 쳐부수신다.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his power he churned up the sea; by his wisdom he cut Rahab to pieces.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숨결로 하늘을 맑게 하시고 손으로 달아나는 뱀을 찌르셨도다.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his breath the skies became fair; his hand pierced the gliding serpent.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224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오,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일의</a:t>
            </a:r>
            <a:r>
              <a:rPr dirty="0"/>
              <a:t> </a:t>
            </a:r>
            <a:r>
              <a:rPr dirty="0" err="1"/>
              <a:t>일부분일</a:t>
            </a:r>
            <a:r>
              <a:rPr dirty="0"/>
              <a:t> </a:t>
            </a:r>
            <a:r>
              <a:rPr dirty="0" err="1"/>
              <a:t>뿐이라네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희미한</a:t>
            </a:r>
            <a:r>
              <a:rPr dirty="0"/>
              <a:t> </a:t>
            </a:r>
            <a:r>
              <a:rPr dirty="0" err="1"/>
              <a:t>소리일</a:t>
            </a:r>
            <a:r>
              <a:rPr dirty="0"/>
              <a:t> </a:t>
            </a:r>
            <a:r>
              <a:rPr dirty="0" err="1"/>
              <a:t>뿐이라네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권능에</a:t>
            </a:r>
            <a:r>
              <a:rPr dirty="0"/>
              <a:t> 찬 </a:t>
            </a:r>
            <a:r>
              <a:rPr dirty="0" err="1"/>
              <a:t>우레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깨달을</a:t>
            </a:r>
            <a:r>
              <a:rPr dirty="0"/>
              <a:t> 수 </a:t>
            </a:r>
            <a:r>
              <a:rPr dirty="0" err="1"/>
              <a:t>있을까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86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are but the outer fringe of his works;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faint the whisper we hear of him!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then can understand the thunder of his power?"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713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힘없는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잘도</a:t>
            </a:r>
            <a:r>
              <a:rPr dirty="0"/>
              <a:t> </a:t>
            </a:r>
            <a:r>
              <a:rPr dirty="0" err="1"/>
              <a:t>도왔구나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잘도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냈구나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1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you have helped the powerless!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you have saved the arm that is feeble!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3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조언을</a:t>
            </a:r>
            <a:r>
              <a:rPr dirty="0"/>
              <a:t> </a:t>
            </a:r>
            <a:r>
              <a:rPr dirty="0" err="1"/>
              <a:t>했다는</a:t>
            </a:r>
            <a:r>
              <a:rPr dirty="0"/>
              <a:t> </a:t>
            </a:r>
            <a:r>
              <a:rPr dirty="0" err="1"/>
              <a:t>건가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깨달음이라도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주었다는</a:t>
            </a:r>
            <a:r>
              <a:rPr dirty="0"/>
              <a:t> </a:t>
            </a:r>
            <a:r>
              <a:rPr dirty="0" err="1"/>
              <a:t>건가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4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advice you have offered to one without wisdom!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great insight you have displayed!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주었다는</a:t>
            </a:r>
            <a:r>
              <a:rPr dirty="0"/>
              <a:t> </a:t>
            </a:r>
            <a:r>
              <a:rPr dirty="0" err="1"/>
              <a:t>건가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자네들에게서</a:t>
            </a:r>
            <a:r>
              <a:rPr dirty="0"/>
              <a:t> </a:t>
            </a:r>
            <a:r>
              <a:rPr dirty="0" err="1"/>
              <a:t>나왔는가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83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helped you utter these words?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whose spirit spoke from your mouth?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죽은 사람들이 물속에서 떨고 거기 살고 있는 것들도 그러하다.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7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dead are in deep anguish,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beneath the waters and all that live in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 앞에서는 무덤이 훤히 드러나고 멸망의 구덩이도 가릴 게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Death is naked before God; Destruction lies uncovered.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허공에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놓으시고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공간에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매달아</a:t>
            </a:r>
            <a:r>
              <a:rPr dirty="0"/>
              <a:t> </a:t>
            </a:r>
            <a:r>
              <a:rPr dirty="0" err="1"/>
              <a:t>놓으신다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6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spreads out the northern skies over empty space;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suspends the earth over nothing.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두터운</a:t>
            </a:r>
            <a:r>
              <a:rPr dirty="0"/>
              <a:t> </a:t>
            </a:r>
            <a:r>
              <a:rPr dirty="0" err="1"/>
              <a:t>구름으로</a:t>
            </a:r>
            <a:r>
              <a:rPr dirty="0"/>
              <a:t> </a:t>
            </a:r>
            <a:r>
              <a:rPr dirty="0" err="1"/>
              <a:t>싸시지만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구름이</a:t>
            </a:r>
            <a:r>
              <a:rPr dirty="0"/>
              <a:t> 그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터지는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0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wraps up the waters in his clouds,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clouds do not burst under their weight.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또 그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가리시고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놓으신다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8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covers the face of the full moon,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spreading his clouds over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495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2022-09-06T02:33:36Z</dcterms:modified>
</cp:coreProperties>
</file>