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욥이 계속해서 비유를 들어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Job continued his discourse: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38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기뻐하겠는가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부르겠는가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9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find delight in the Almighty?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call upon God at all times?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권능을</a:t>
            </a:r>
            <a:r>
              <a:rPr dirty="0"/>
              <a:t> </a:t>
            </a:r>
            <a:r>
              <a:rPr dirty="0" err="1"/>
              <a:t>자네들에게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감추지</a:t>
            </a:r>
            <a:r>
              <a:rPr dirty="0"/>
              <a:t> </a:t>
            </a:r>
            <a:r>
              <a:rPr dirty="0" err="1"/>
              <a:t>않겠네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17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teach you about the power of God;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ways of the Almighty I will not conceal.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자네들이 다 이것을 직접 보고도 왜 그렇게 헛소리만 하고 있는가?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all seen this yourselves. Why then this meaningless talk?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악인에게</a:t>
            </a:r>
            <a:r>
              <a:rPr dirty="0"/>
              <a:t> </a:t>
            </a:r>
            <a:r>
              <a:rPr dirty="0" err="1"/>
              <a:t>정하신</a:t>
            </a:r>
            <a:r>
              <a:rPr dirty="0"/>
              <a:t> 몫,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억압자들이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기업은</a:t>
            </a:r>
            <a:r>
              <a:rPr dirty="0"/>
              <a:t> </a:t>
            </a:r>
            <a:r>
              <a:rPr dirty="0" err="1"/>
              <a:t>이것이네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34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the fate God allots to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heritage a ruthless man receives from the Almighty: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많더라도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운명이요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8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However many his children, their fate is the sword;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offspring will never have enough to eat.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살아남더라도</a:t>
            </a:r>
            <a:r>
              <a:rPr dirty="0"/>
              <a:t> </a:t>
            </a:r>
            <a:r>
              <a:rPr dirty="0" err="1"/>
              <a:t>질병으로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묻힐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과부들은</a:t>
            </a:r>
            <a:r>
              <a:rPr dirty="0"/>
              <a:t> </a:t>
            </a:r>
            <a:r>
              <a:rPr dirty="0" err="1"/>
              <a:t>울지도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5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plague will bury those who survive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their widows will not weep for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839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흙먼지처럼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진흙더미처럼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두더라도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50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he heaps up silver like dust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clothes like piles of clay,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의인이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은은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37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lays up the righteous will wear,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innocent will divide his silver.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</a:t>
            </a:r>
            <a:r>
              <a:rPr dirty="0" err="1"/>
              <a:t>거미집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초막</a:t>
            </a:r>
            <a:r>
              <a:rPr dirty="0"/>
              <a:t> </a:t>
            </a:r>
            <a:r>
              <a:rPr dirty="0" err="1"/>
              <a:t>같을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00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he builds is like a moth's cocoon,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hut made by a watchman.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부자가</a:t>
            </a:r>
            <a:r>
              <a:rPr dirty="0"/>
              <a:t> 돼 </a:t>
            </a:r>
            <a:r>
              <a:rPr dirty="0" err="1"/>
              <a:t>누워도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마지막이요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뜨고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없어지고</a:t>
            </a:r>
            <a:r>
              <a:rPr dirty="0"/>
              <a:t> 말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7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lies down wealthy, but will do so no more;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opens his eyes, all is gone.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“내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힘들게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전능자께서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surely as God lives, who has denied me justice, the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made me taste bitterness of soul,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공포가 물처럼 그를 덮치고 폭풍이 밤에 그를 휩쓸어 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Terrors overtake him like a flood; a tempest snatches him away in the night.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바람이</a:t>
            </a:r>
            <a:r>
              <a:rPr dirty="0"/>
              <a:t> </a:t>
            </a:r>
            <a:r>
              <a:rPr dirty="0" err="1"/>
              <a:t>불어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낚아채</a:t>
            </a:r>
            <a:r>
              <a:rPr dirty="0"/>
              <a:t> </a:t>
            </a:r>
            <a:r>
              <a:rPr dirty="0" err="1"/>
              <a:t>가되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폭풍처럼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휩쓸어</a:t>
            </a:r>
            <a:r>
              <a:rPr dirty="0"/>
              <a:t> 갈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1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east wind carries him off, and he is gone;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sweeps him out of his place.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버리시리니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손으로부터</a:t>
            </a:r>
            <a:r>
              <a:rPr dirty="0"/>
              <a:t> </a:t>
            </a:r>
            <a:r>
              <a:rPr dirty="0" err="1"/>
              <a:t>도망치려고</a:t>
            </a:r>
            <a:r>
              <a:rPr dirty="0"/>
              <a:t> </a:t>
            </a:r>
            <a:r>
              <a:rPr dirty="0" err="1"/>
              <a:t>안간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쓰겠지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57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hurls itself against him without mercy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flees headlong from its power.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비아냥거리며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내쫓을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claps its hands in derision and hisses him out of his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내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숨이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숨결이</a:t>
            </a:r>
            <a:r>
              <a:rPr dirty="0"/>
              <a:t> 내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96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I have life within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breath of God in my nostrils,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내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내뱉지</a:t>
            </a:r>
            <a:r>
              <a:rPr dirty="0"/>
              <a:t> </a:t>
            </a:r>
            <a:r>
              <a:rPr dirty="0" err="1"/>
              <a:t>않겠네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6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lips will not speak wickedness,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tongue will utter no deceit.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결단코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온전함을</a:t>
            </a:r>
            <a:r>
              <a:rPr dirty="0"/>
              <a:t> </a:t>
            </a:r>
            <a:r>
              <a:rPr dirty="0" err="1"/>
              <a:t>포기하지</a:t>
            </a:r>
            <a:r>
              <a:rPr dirty="0"/>
              <a:t> </a:t>
            </a:r>
            <a:r>
              <a:rPr dirty="0" err="1"/>
              <a:t>않겠네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75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admit you are in the right;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I die, I will not deny my integrity.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의로움을</a:t>
            </a:r>
            <a:r>
              <a:rPr dirty="0"/>
              <a:t> </a:t>
            </a:r>
            <a:r>
              <a:rPr dirty="0" err="1"/>
              <a:t>굽히지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원망하지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32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maintain my righteousness and never let go of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conscience will not reproach me as long as I live.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내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악인처럼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불의한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될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6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my enemies be like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adversaries like the unjust!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8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가져가시는데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위선자가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게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한들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소망이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45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what hope has the godless when he is cut off,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God takes away his life?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그에게 고난이 닥친다고 하나님께서 그 부르짖는 소리를 들으시겠는가?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Does God listen to his cry when distress comes upon him?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848</Words>
  <Application>Microsoft Office PowerPoint</Application>
  <PresentationFormat>와이드스크린</PresentationFormat>
  <Paragraphs>105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2022-09-06T02:36:24Z</dcterms:modified>
</cp:coreProperties>
</file>