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“은을 캐내는 광산이 있고 금을 정련하는 제련소가 있다네.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"There is a mine for silver and a place where gold is refined.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81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그 </a:t>
            </a:r>
            <a:r>
              <a:rPr dirty="0" err="1"/>
              <a:t>바위를</a:t>
            </a:r>
            <a:r>
              <a:rPr dirty="0"/>
              <a:t> </a:t>
            </a:r>
            <a:r>
              <a:rPr dirty="0" err="1"/>
              <a:t>뚫어</a:t>
            </a:r>
            <a:r>
              <a:rPr dirty="0"/>
              <a:t> </a:t>
            </a:r>
            <a:r>
              <a:rPr dirty="0" err="1"/>
              <a:t>물길을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보물을</a:t>
            </a:r>
            <a:r>
              <a:rPr dirty="0"/>
              <a:t> </a:t>
            </a:r>
            <a:r>
              <a:rPr dirty="0" err="1"/>
              <a:t>찾아내며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3733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tunnels through the rock;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eyes see all its treasures.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강을 둑으로 막고 숨겨진 것들을 훤히 드러낸다.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searches the sources of the rivers and brings hidden things to light.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775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지혜는</a:t>
            </a:r>
            <a:r>
              <a:rPr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수 </a:t>
            </a:r>
            <a:r>
              <a:rPr dirty="0" err="1"/>
              <a:t>있겠는가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통찰력은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있는가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148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where can wisdom be found?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does understanding dwell?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13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가치를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못하니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땅에서는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872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 does not comprehend its worth;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cannot be found in the land of the living.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455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물은</a:t>
            </a:r>
            <a:r>
              <a:rPr dirty="0"/>
              <a:t> ‘</a:t>
            </a:r>
            <a:r>
              <a:rPr dirty="0" err="1"/>
              <a:t>그것은</a:t>
            </a:r>
            <a:r>
              <a:rPr dirty="0"/>
              <a:t> 내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바다도</a:t>
            </a:r>
            <a:r>
              <a:rPr dirty="0"/>
              <a:t> ‘</a:t>
            </a:r>
            <a:r>
              <a:rPr dirty="0" err="1"/>
              <a:t>내게는</a:t>
            </a:r>
            <a:r>
              <a:rPr dirty="0"/>
              <a:t> </a:t>
            </a:r>
            <a:r>
              <a:rPr dirty="0" err="1"/>
              <a:t>없다’고</a:t>
            </a:r>
            <a:r>
              <a:rPr dirty="0"/>
              <a:t> </a:t>
            </a:r>
            <a:r>
              <a:rPr dirty="0" err="1"/>
              <a:t>말하는구나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153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deep says, `It is not in me';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sea says, `It is not with me.'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685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살 수 </a:t>
            </a:r>
            <a:r>
              <a:rPr dirty="0" err="1"/>
              <a:t>없고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은으로도</a:t>
            </a:r>
            <a:r>
              <a:rPr dirty="0"/>
              <a:t> 그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치를</a:t>
            </a:r>
            <a:r>
              <a:rPr dirty="0"/>
              <a:t> 수 </a:t>
            </a:r>
            <a:r>
              <a:rPr dirty="0" err="1"/>
              <a:t>없으며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53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cannot be bought with the finest gold,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can its price be weighed in silver.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오빌의</a:t>
            </a:r>
            <a:r>
              <a:rPr dirty="0"/>
              <a:t> </a:t>
            </a:r>
            <a:r>
              <a:rPr dirty="0" err="1"/>
              <a:t>금으로도</a:t>
            </a:r>
            <a:r>
              <a:rPr dirty="0"/>
              <a:t>, </a:t>
            </a: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루비나</a:t>
            </a:r>
            <a:r>
              <a:rPr dirty="0"/>
              <a:t> </a:t>
            </a:r>
            <a:r>
              <a:rPr dirty="0" err="1"/>
              <a:t>사파이어로도</a:t>
            </a:r>
            <a:r>
              <a:rPr dirty="0"/>
              <a:t> 그 </a:t>
            </a:r>
            <a:r>
              <a:rPr dirty="0" err="1"/>
              <a:t>가치를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 cannot be bought with the gold of Ophir, with precious onyx or sapphires.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81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금이나</a:t>
            </a:r>
            <a:r>
              <a:rPr dirty="0"/>
              <a:t> </a:t>
            </a:r>
            <a:r>
              <a:rPr dirty="0" err="1"/>
              <a:t>유리에</a:t>
            </a:r>
            <a:r>
              <a:rPr dirty="0"/>
              <a:t> </a:t>
            </a:r>
            <a:r>
              <a:rPr dirty="0" err="1"/>
              <a:t>비할</a:t>
            </a:r>
            <a:r>
              <a:rPr dirty="0"/>
              <a:t> 수 </a:t>
            </a:r>
            <a:r>
              <a:rPr dirty="0" err="1"/>
              <a:t>없고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순금</a:t>
            </a:r>
            <a:r>
              <a:rPr dirty="0"/>
              <a:t> </a:t>
            </a:r>
            <a:r>
              <a:rPr dirty="0" err="1"/>
              <a:t>세공품과도</a:t>
            </a:r>
            <a:r>
              <a:rPr dirty="0"/>
              <a:t> </a:t>
            </a:r>
            <a:r>
              <a:rPr dirty="0" err="1"/>
              <a:t>바꿀</a:t>
            </a:r>
            <a:r>
              <a:rPr dirty="0"/>
              <a:t> 수 </a:t>
            </a:r>
            <a:r>
              <a:rPr dirty="0" err="1"/>
              <a:t>없으며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902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Neither gold nor crystal can compare with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can it be had for jewels of gold.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산호나</a:t>
            </a:r>
            <a:r>
              <a:rPr dirty="0"/>
              <a:t> </a:t>
            </a:r>
            <a:r>
              <a:rPr dirty="0" err="1"/>
              <a:t>수정은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없으니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지혜의</a:t>
            </a:r>
            <a:r>
              <a:rPr dirty="0"/>
              <a:t> </a:t>
            </a:r>
            <a:r>
              <a:rPr dirty="0" err="1"/>
              <a:t>값은</a:t>
            </a:r>
            <a:r>
              <a:rPr dirty="0"/>
              <a:t> </a:t>
            </a:r>
            <a:r>
              <a:rPr dirty="0" err="1"/>
              <a:t>진주</a:t>
            </a:r>
            <a:r>
              <a:rPr dirty="0"/>
              <a:t> </a:t>
            </a:r>
            <a:r>
              <a:rPr dirty="0" err="1"/>
              <a:t>이상이기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277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Coral and jasper are not worthy of mention;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price of wisdom is beyond rubies.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에티오피아의</a:t>
            </a:r>
            <a:r>
              <a:rPr dirty="0"/>
              <a:t> </a:t>
            </a:r>
            <a:r>
              <a:rPr dirty="0" err="1"/>
              <a:t>토파즈에</a:t>
            </a:r>
            <a:r>
              <a:rPr dirty="0"/>
              <a:t> </a:t>
            </a:r>
            <a:r>
              <a:rPr dirty="0" err="1"/>
              <a:t>비할</a:t>
            </a:r>
            <a:r>
              <a:rPr dirty="0"/>
              <a:t> 수 </a:t>
            </a:r>
            <a:r>
              <a:rPr dirty="0" err="1"/>
              <a:t>없고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순금으로</a:t>
            </a:r>
            <a:r>
              <a:rPr dirty="0"/>
              <a:t> </a:t>
            </a:r>
            <a:r>
              <a:rPr dirty="0" err="1"/>
              <a:t>가치를</a:t>
            </a:r>
            <a:r>
              <a:rPr dirty="0"/>
              <a:t> </a:t>
            </a:r>
            <a:r>
              <a:rPr dirty="0" err="1"/>
              <a:t>따질</a:t>
            </a:r>
            <a:r>
              <a:rPr dirty="0"/>
              <a:t> </a:t>
            </a:r>
            <a:r>
              <a:rPr dirty="0" err="1"/>
              <a:t>수도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562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topaz of Cush cannot compare with it;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cannot be bought with pure gold.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철은 땅속에서 캐내고 동은 광석에서 제련해 내는 것인데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Iron is taken from the earth, and copper is smelted from ore.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02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그렇다면</a:t>
            </a:r>
            <a:r>
              <a:rPr dirty="0"/>
              <a:t> </a:t>
            </a:r>
            <a:r>
              <a:rPr dirty="0" err="1"/>
              <a:t>지혜는</a:t>
            </a:r>
            <a:r>
              <a:rPr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것인가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통찰력은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것인가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673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"Where then does wisdom come from?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does understanding dwell?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생물의</a:t>
            </a:r>
            <a:r>
              <a:rPr dirty="0"/>
              <a:t> </a:t>
            </a:r>
            <a:r>
              <a:rPr dirty="0" err="1"/>
              <a:t>눈으로부터</a:t>
            </a:r>
            <a:r>
              <a:rPr dirty="0"/>
              <a:t> </a:t>
            </a:r>
            <a:r>
              <a:rPr dirty="0" err="1"/>
              <a:t>숨겨져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공중의</a:t>
            </a:r>
            <a:r>
              <a:rPr dirty="0"/>
              <a:t> </a:t>
            </a:r>
            <a:r>
              <a:rPr dirty="0" err="1"/>
              <a:t>새에게도</a:t>
            </a:r>
            <a:r>
              <a:rPr dirty="0"/>
              <a:t> </a:t>
            </a:r>
            <a:r>
              <a:rPr dirty="0" err="1"/>
              <a:t>감추어져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082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hidden from the eyes of every living thing,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concealed even from the birds of the air.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966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멸망과</a:t>
            </a:r>
            <a:r>
              <a:rPr dirty="0"/>
              <a:t> </a:t>
            </a:r>
            <a:r>
              <a:rPr dirty="0" err="1"/>
              <a:t>죽음이</a:t>
            </a:r>
            <a:r>
              <a:rPr dirty="0"/>
              <a:t> </a:t>
            </a:r>
            <a:r>
              <a:rPr dirty="0" err="1"/>
              <a:t>말하기를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우리가</a:t>
            </a:r>
            <a:r>
              <a:rPr dirty="0"/>
              <a:t> 그 </a:t>
            </a:r>
            <a:r>
              <a:rPr dirty="0" err="1"/>
              <a:t>이름만을</a:t>
            </a:r>
            <a:r>
              <a:rPr dirty="0"/>
              <a:t> </a:t>
            </a:r>
            <a:r>
              <a:rPr dirty="0" err="1"/>
              <a:t>소문으로</a:t>
            </a:r>
            <a:r>
              <a:rPr dirty="0"/>
              <a:t> </a:t>
            </a:r>
            <a:r>
              <a:rPr dirty="0" err="1"/>
              <a:t>들었다’고</a:t>
            </a:r>
            <a:r>
              <a:rPr dirty="0"/>
              <a:t> </a:t>
            </a:r>
            <a:r>
              <a:rPr dirty="0" err="1"/>
              <a:t>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971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Destruction and Death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`Only a rumor of it has reached our ears.'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519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지혜의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헤아리시고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그분만이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 </a:t>
            </a:r>
            <a:r>
              <a:rPr dirty="0" err="1"/>
              <a:t>아신다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71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understands the way to it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alone knows where it dwells,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그분은 땅 끝을 보시고 하늘 아래 모든 것을 보신다.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919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views the ends of the earth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sees everything under the heavens.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그리하여 바람의 세기를 정하시고 물의 양을 재신다.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he established the force of the wind and measured out the waters,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그분이 비에게 명령하시고 천둥의 길을 내셨을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he made a decree for the rain and a path for the thunderstorm,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보시고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건네시며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세우시고</a:t>
            </a:r>
            <a:r>
              <a:rPr dirty="0"/>
              <a:t> </a:t>
            </a:r>
            <a:r>
              <a:rPr dirty="0" err="1"/>
              <a:t>시험해</a:t>
            </a:r>
            <a:r>
              <a:rPr dirty="0"/>
              <a:t> </a:t>
            </a:r>
            <a:r>
              <a:rPr dirty="0" err="1"/>
              <a:t>보셨다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379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looked at wisdom and appraised it;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confirmed it and tested it.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357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지혜요</a:t>
            </a:r>
            <a:r>
              <a:rPr dirty="0"/>
              <a:t>, </a:t>
            </a:r>
            <a:r>
              <a:rPr dirty="0" err="1"/>
              <a:t>악에서</a:t>
            </a:r>
            <a:r>
              <a:rPr dirty="0"/>
              <a:t> </a:t>
            </a:r>
            <a:r>
              <a:rPr dirty="0" err="1"/>
              <a:t>떠나는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명철이다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478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said to man, `The fear of the Lord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wisdom, and to shun evil is understanding.'"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사람은 어둠의 끝까지 가서 구석구석 찾아서 광석을 캐낸다네.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43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 puts an end to the darkness;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searches the farthest recesses for ore in the blackest darkness.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마을에서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떨어진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, </a:t>
            </a:r>
            <a:r>
              <a:rPr dirty="0" err="1"/>
              <a:t>인적이</a:t>
            </a:r>
            <a:r>
              <a:rPr dirty="0"/>
              <a:t> </a:t>
            </a:r>
            <a:r>
              <a:rPr dirty="0" err="1"/>
              <a:t>드문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갱도를</a:t>
            </a:r>
            <a:r>
              <a:rPr dirty="0"/>
              <a:t> </a:t>
            </a:r>
            <a:r>
              <a:rPr dirty="0" err="1"/>
              <a:t>파고는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줄을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매달려서</a:t>
            </a:r>
            <a:r>
              <a:rPr dirty="0"/>
              <a:t> </a:t>
            </a:r>
            <a:r>
              <a:rPr dirty="0" err="1"/>
              <a:t>외롭게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19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Far from where people dwell he cuts a shaft, in places forgotten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foot of man; far from men he dangles and sways.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말하면</a:t>
            </a:r>
            <a:r>
              <a:rPr dirty="0"/>
              <a:t> 그 </a:t>
            </a:r>
            <a:r>
              <a:rPr dirty="0" err="1"/>
              <a:t>위에서는</a:t>
            </a:r>
            <a:r>
              <a:rPr dirty="0"/>
              <a:t> </a:t>
            </a:r>
            <a:r>
              <a:rPr dirty="0" err="1"/>
              <a:t>먹을거리가</a:t>
            </a:r>
            <a:r>
              <a:rPr dirty="0"/>
              <a:t> </a:t>
            </a:r>
            <a:r>
              <a:rPr dirty="0" err="1"/>
              <a:t>자라지만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밑은</a:t>
            </a:r>
            <a:r>
              <a:rPr dirty="0"/>
              <a:t> </a:t>
            </a:r>
            <a:r>
              <a:rPr dirty="0" err="1"/>
              <a:t>불로</a:t>
            </a:r>
            <a:r>
              <a:rPr dirty="0"/>
              <a:t> </a:t>
            </a:r>
            <a:r>
              <a:rPr dirty="0" err="1"/>
              <a:t>들끓고</a:t>
            </a:r>
            <a:r>
              <a:rPr dirty="0"/>
              <a:t> </a:t>
            </a:r>
            <a:r>
              <a:rPr dirty="0" err="1"/>
              <a:t>있고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870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earth, from which food comes,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transformed below as by fire;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749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사파이어가</a:t>
            </a:r>
            <a:r>
              <a:rPr dirty="0"/>
              <a:t> 그 </a:t>
            </a:r>
            <a:r>
              <a:rPr dirty="0" err="1"/>
              <a:t>바위에서</a:t>
            </a:r>
            <a:r>
              <a:rPr dirty="0"/>
              <a:t> </a:t>
            </a:r>
            <a:r>
              <a:rPr dirty="0" err="1"/>
              <a:t>나오고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흙먼지</a:t>
            </a:r>
            <a:r>
              <a:rPr dirty="0"/>
              <a:t> </a:t>
            </a:r>
            <a:r>
              <a:rPr dirty="0" err="1"/>
              <a:t>속에는</a:t>
            </a:r>
            <a:r>
              <a:rPr dirty="0"/>
              <a:t> </a:t>
            </a:r>
            <a:r>
              <a:rPr dirty="0" err="1"/>
              <a:t>사금도</a:t>
            </a:r>
            <a:r>
              <a:rPr dirty="0"/>
              <a:t> </a:t>
            </a:r>
            <a:r>
              <a:rPr dirty="0" err="1"/>
              <a:t>있도다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419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sapphires come from its rocks,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dust contains nuggets of gold.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 길은 솔개도 알지 못하고 매도 보지 못했으며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 bird of prey knows that hidden path, no falcon's eye has seen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072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그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사나운</a:t>
            </a:r>
            <a:r>
              <a:rPr dirty="0"/>
              <a:t> </a:t>
            </a:r>
            <a:r>
              <a:rPr dirty="0" err="1"/>
              <a:t>짐승들도</a:t>
            </a:r>
            <a:r>
              <a:rPr dirty="0"/>
              <a:t> </a:t>
            </a:r>
            <a:r>
              <a:rPr dirty="0" err="1"/>
              <a:t>밟은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사자도</a:t>
            </a:r>
            <a:r>
              <a:rPr dirty="0"/>
              <a:t> </a:t>
            </a:r>
            <a:r>
              <a:rPr dirty="0" err="1"/>
              <a:t>지나간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331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Proud beasts do not set foot on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 lion prowls there.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사람은 그 바위에 손을 대고 산을 뿌리째 파헤치며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372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Man's hand assaults the flinty rock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lays bare the roots of the mountains.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970</Words>
  <Application>Microsoft Office PowerPoint</Application>
  <PresentationFormat>와이드스크린</PresentationFormat>
  <Paragraphs>123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2022-09-06T02:40:08Z</dcterms:modified>
</cp:coreProperties>
</file>