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욥이 계속 비유를 들어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Job continued his discourse: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귀족들이 소리를 죽이고 그 혀는 입천장에 달라붙었으며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12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voices of the nobles were hushed,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tongues stuck to the roof of their mouths.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누구든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듣기만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축복하고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보기만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인정했었다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39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heard me spoke well of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saw me commended me,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울부짖는 빈민과 도와줄 사람 없는 고아를 구해 주기 때문이었다.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9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rescued the poor who cried for help,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fatherless who had none to assist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죽어가는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축복했고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과부의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나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노래했었다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54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was dying blessed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made the widow's heart sing.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옷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입었고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공의가</a:t>
            </a:r>
            <a:r>
              <a:rPr dirty="0"/>
              <a:t> 내 </a:t>
            </a:r>
            <a:r>
              <a:rPr dirty="0" err="1"/>
              <a:t>겉옷이요</a:t>
            </a:r>
            <a:r>
              <a:rPr dirty="0"/>
              <a:t> 내 </a:t>
            </a:r>
            <a:r>
              <a:rPr dirty="0" err="1"/>
              <a:t>면류관이었다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39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put on righteousness as my clothing;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justice was my robe and my turban.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7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됐으며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eyes to the blind and feet to the lame.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존재였으며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또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문제가</a:t>
            </a:r>
            <a:r>
              <a:rPr dirty="0"/>
              <a:t> </a:t>
            </a:r>
            <a:r>
              <a:rPr dirty="0" err="1"/>
              <a:t>생기면</a:t>
            </a:r>
            <a:r>
              <a:rPr dirty="0"/>
              <a:t> </a:t>
            </a:r>
            <a:r>
              <a:rPr dirty="0" err="1"/>
              <a:t>해결해</a:t>
            </a:r>
            <a:r>
              <a:rPr dirty="0"/>
              <a:t> </a:t>
            </a:r>
            <a:r>
              <a:rPr dirty="0" err="1"/>
              <a:t>주었고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95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a father to the needy;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took up the case of the stranger.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턱을</a:t>
            </a:r>
            <a:r>
              <a:rPr dirty="0"/>
              <a:t> </a:t>
            </a:r>
            <a:r>
              <a:rPr dirty="0" err="1"/>
              <a:t>깨뜨리고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이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물고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주기도</a:t>
            </a:r>
            <a:r>
              <a:rPr dirty="0"/>
              <a:t> </a:t>
            </a:r>
            <a:r>
              <a:rPr dirty="0" err="1"/>
              <a:t>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46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broke the fangs of the wicked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snatched the victims from their teeth.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101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내 </a:t>
            </a:r>
            <a:r>
              <a:rPr dirty="0" err="1"/>
              <a:t>생각에</a:t>
            </a:r>
            <a:r>
              <a:rPr dirty="0"/>
              <a:t> ‘</a:t>
            </a:r>
            <a:r>
              <a:rPr dirty="0" err="1"/>
              <a:t>나는</a:t>
            </a:r>
            <a:r>
              <a:rPr dirty="0"/>
              <a:t> 내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날들은</a:t>
            </a:r>
            <a:r>
              <a:rPr dirty="0"/>
              <a:t> </a:t>
            </a:r>
            <a:r>
              <a:rPr dirty="0" err="1"/>
              <a:t>모래알처럼</a:t>
            </a:r>
            <a:r>
              <a:rPr dirty="0"/>
              <a:t> </a:t>
            </a:r>
            <a:r>
              <a:rPr dirty="0" err="1"/>
              <a:t>많구나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8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thought, `I will die in my own house,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days as numerous as the grains of sand.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 </a:t>
            </a:r>
            <a:r>
              <a:rPr dirty="0" err="1"/>
              <a:t>뿌리가</a:t>
            </a:r>
            <a:r>
              <a:rPr dirty="0"/>
              <a:t> </a:t>
            </a:r>
            <a:r>
              <a:rPr dirty="0" err="1"/>
              <a:t>물가로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나갔고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가지들에는</a:t>
            </a:r>
            <a:r>
              <a:rPr dirty="0"/>
              <a:t> </a:t>
            </a:r>
            <a:r>
              <a:rPr dirty="0" err="1"/>
              <a:t>밤새</a:t>
            </a:r>
            <a:r>
              <a:rPr dirty="0"/>
              <a:t> </a:t>
            </a:r>
            <a:r>
              <a:rPr dirty="0" err="1"/>
              <a:t>이슬이</a:t>
            </a:r>
            <a:r>
              <a:rPr dirty="0"/>
              <a:t> </a:t>
            </a:r>
            <a:r>
              <a:rPr dirty="0" err="1"/>
              <a:t>맺혔구나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59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roots will reach to the water,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dew will lie all night on my branches.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3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지나가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달들과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될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주시던</a:t>
            </a:r>
            <a:r>
              <a:rPr dirty="0"/>
              <a:t> </a:t>
            </a:r>
            <a:r>
              <a:rPr dirty="0" err="1"/>
              <a:t>그날과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될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9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I long for the months gone by,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days when God watched over me,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21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내 </a:t>
            </a:r>
            <a:r>
              <a:rPr dirty="0" err="1"/>
              <a:t>영광은</a:t>
            </a:r>
            <a:r>
              <a:rPr dirty="0"/>
              <a:t> </a:t>
            </a:r>
            <a:r>
              <a:rPr dirty="0" err="1"/>
              <a:t>날로</a:t>
            </a:r>
            <a:r>
              <a:rPr dirty="0"/>
              <a:t> </a:t>
            </a:r>
            <a:r>
              <a:rPr dirty="0" err="1"/>
              <a:t>새로워지고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활은</a:t>
            </a:r>
            <a:r>
              <a:rPr dirty="0"/>
              <a:t> 내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새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얻는구나</a:t>
            </a:r>
            <a:r>
              <a:rPr dirty="0"/>
              <a:t>’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10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glory will remain fresh in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bow ever new in my hand.'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사람들은 내 말을 귀 기울여 듣고 내 조언을 잠잠히 기다렸다.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"Men listened to me expectantly, waiting in silence for my counsel.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끝내면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더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이슬같이</a:t>
            </a:r>
            <a:r>
              <a:rPr dirty="0"/>
              <a:t> </a:t>
            </a:r>
            <a:r>
              <a:rPr dirty="0" err="1"/>
              <a:t>내려앉은</a:t>
            </a:r>
            <a:r>
              <a:rPr dirty="0"/>
              <a:t> </a:t>
            </a:r>
            <a:r>
              <a:rPr dirty="0" err="1"/>
              <a:t>까닭이다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95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I had spoken, they spoke no more;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words fell gently on their ears.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기다림이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것 </a:t>
            </a:r>
            <a:r>
              <a:rPr dirty="0" err="1"/>
              <a:t>같았으며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봄비를</a:t>
            </a:r>
            <a:r>
              <a:rPr dirty="0"/>
              <a:t> </a:t>
            </a:r>
            <a:r>
              <a:rPr dirty="0" err="1"/>
              <a:t>기다리듯이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벌리고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80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waited for me as for showers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drank in my words as the spring rain.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웃어</a:t>
            </a:r>
            <a:r>
              <a:rPr dirty="0"/>
              <a:t> </a:t>
            </a:r>
            <a:r>
              <a:rPr dirty="0" err="1"/>
              <a:t>보이면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어리둥절했고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낯빛을</a:t>
            </a:r>
            <a:r>
              <a:rPr dirty="0"/>
              <a:t> </a:t>
            </a:r>
            <a:r>
              <a:rPr dirty="0" err="1"/>
              <a:t>일그러지게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91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smiled at them, they scarcely believed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light of my face was precious to them.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윗자리에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지시해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거느린</a:t>
            </a:r>
            <a:r>
              <a:rPr dirty="0"/>
              <a:t> </a:t>
            </a:r>
            <a:r>
              <a:rPr dirty="0" err="1"/>
              <a:t>왕처럼</a:t>
            </a:r>
            <a:r>
              <a:rPr dirty="0"/>
              <a:t> </a:t>
            </a:r>
            <a:r>
              <a:rPr dirty="0" err="1"/>
              <a:t>슬퍼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위로해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5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chose the way for them and sat as their chief;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dwelt as a king among his troops; I was like one who comforts mourners.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63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등불이</a:t>
            </a:r>
            <a:r>
              <a:rPr dirty="0"/>
              <a:t> 내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비추고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빛으로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속을</a:t>
            </a:r>
            <a:r>
              <a:rPr dirty="0"/>
              <a:t> </a:t>
            </a:r>
            <a:r>
              <a:rPr dirty="0" err="1"/>
              <a:t>걸어갔었는데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6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his lamp shone upon my head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his light I walked through darkness!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하나님과의</a:t>
            </a:r>
            <a:r>
              <a:rPr dirty="0"/>
              <a:t> </a:t>
            </a:r>
            <a:r>
              <a:rPr dirty="0" err="1"/>
              <a:t>친밀한</a:t>
            </a:r>
            <a:r>
              <a:rPr dirty="0"/>
              <a:t> </a:t>
            </a:r>
            <a:r>
              <a:rPr dirty="0" err="1"/>
              <a:t>사귐이</a:t>
            </a:r>
            <a:r>
              <a:rPr dirty="0"/>
              <a:t> 내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한참</a:t>
            </a:r>
            <a:r>
              <a:rPr dirty="0"/>
              <a:t> </a:t>
            </a:r>
            <a:r>
              <a:rPr dirty="0" err="1"/>
              <a:t>때와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52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for the days when I was in my prime,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God's intimate friendship blessed my house,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자식들이</a:t>
            </a:r>
            <a:r>
              <a:rPr dirty="0"/>
              <a:t> 내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393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Almighty was still with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children were around me,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내 </a:t>
            </a:r>
            <a:r>
              <a:rPr dirty="0" err="1"/>
              <a:t>발자취가</a:t>
            </a:r>
            <a:r>
              <a:rPr dirty="0"/>
              <a:t> </a:t>
            </a:r>
            <a:r>
              <a:rPr dirty="0" err="1"/>
              <a:t>버터로</a:t>
            </a:r>
            <a:r>
              <a:rPr dirty="0"/>
              <a:t> </a:t>
            </a:r>
            <a:r>
              <a:rPr dirty="0" err="1"/>
              <a:t>씻겼고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5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my path was drenched with cream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rock poured out for me streams of olive oil.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993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성문으로</a:t>
            </a:r>
            <a:r>
              <a:rPr dirty="0"/>
              <a:t> </a:t>
            </a:r>
            <a:r>
              <a:rPr dirty="0" err="1"/>
              <a:t>나갔고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거리에</a:t>
            </a:r>
            <a:r>
              <a:rPr dirty="0"/>
              <a:t> 내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만들었으며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9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I went to the gate of the city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my seat in the public square,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7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청년들은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옆으로</a:t>
            </a:r>
            <a:r>
              <a:rPr dirty="0"/>
              <a:t> </a:t>
            </a:r>
            <a:r>
              <a:rPr dirty="0" err="1"/>
              <a:t>비키고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노인들은</a:t>
            </a:r>
            <a:r>
              <a:rPr dirty="0"/>
              <a:t> </a:t>
            </a:r>
            <a:r>
              <a:rPr dirty="0" err="1"/>
              <a:t>일어서서</a:t>
            </a:r>
            <a:r>
              <a:rPr dirty="0"/>
              <a:t> </a:t>
            </a:r>
            <a:r>
              <a:rPr dirty="0" err="1"/>
              <a:t>나아오고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2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young men saw me and stepped aside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old men rose to their feet;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높은 사람들은 말을 멈추고 손으로 자기 입을 막았다.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89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men refrained from speaking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covered their mouths with their hands;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907</Words>
  <Application>Microsoft Office PowerPoint</Application>
  <PresentationFormat>와이드스크린</PresentationFormat>
  <Paragraphs>117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2022-09-06T02:43:16Z</dcterms:modified>
</cp:coreProperties>
</file>