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 후 욥은 입을 열어 자기가 태어난 날을 저주하며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After this, Job opened his mouth and cursed the day of his birth.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73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그 </a:t>
            </a:r>
            <a:r>
              <a:rPr dirty="0" err="1"/>
              <a:t>밤이</a:t>
            </a:r>
            <a:r>
              <a:rPr dirty="0"/>
              <a:t> 내 </a:t>
            </a: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태의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닫지</a:t>
            </a:r>
            <a:r>
              <a:rPr dirty="0"/>
              <a:t> </a:t>
            </a:r>
            <a:r>
              <a:rPr dirty="0" err="1"/>
              <a:t>않았고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눈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숨기지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256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did not shut the doors of the womb on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hide trouble from my eyes.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46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왜 </a:t>
            </a:r>
            <a:r>
              <a:rPr dirty="0" err="1"/>
              <a:t>모태에서</a:t>
            </a:r>
            <a:r>
              <a:rPr dirty="0"/>
              <a:t> </a:t>
            </a:r>
            <a:r>
              <a:rPr dirty="0" err="1"/>
              <a:t>죽지</a:t>
            </a:r>
            <a:r>
              <a:rPr dirty="0"/>
              <a:t> </a:t>
            </a:r>
            <a:r>
              <a:rPr dirty="0" err="1"/>
              <a:t>않았던가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뱃속에서</a:t>
            </a:r>
            <a:r>
              <a:rPr dirty="0"/>
              <a:t> </a:t>
            </a:r>
            <a:r>
              <a:rPr dirty="0" err="1"/>
              <a:t>나오면서</a:t>
            </a:r>
            <a:r>
              <a:rPr dirty="0"/>
              <a:t> 왜 </a:t>
            </a:r>
            <a:r>
              <a:rPr dirty="0" err="1"/>
              <a:t>숨을</a:t>
            </a:r>
            <a:r>
              <a:rPr dirty="0"/>
              <a:t> </a:t>
            </a:r>
            <a:r>
              <a:rPr dirty="0" err="1"/>
              <a:t>거두지</a:t>
            </a:r>
            <a:r>
              <a:rPr dirty="0"/>
              <a:t> </a:t>
            </a:r>
            <a:r>
              <a:rPr dirty="0" err="1"/>
              <a:t>않았던가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956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did I not perish at birth, and die as I came from the womb?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482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무릎이</a:t>
            </a:r>
            <a:r>
              <a:rPr dirty="0"/>
              <a:t> 왜 </a:t>
            </a:r>
            <a:r>
              <a:rPr dirty="0" err="1"/>
              <a:t>있었던가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먹일</a:t>
            </a:r>
            <a:r>
              <a:rPr dirty="0"/>
              <a:t> </a:t>
            </a:r>
            <a:r>
              <a:rPr dirty="0" err="1"/>
              <a:t>유방이</a:t>
            </a:r>
            <a:r>
              <a:rPr dirty="0"/>
              <a:t> 왜 </a:t>
            </a:r>
            <a:r>
              <a:rPr dirty="0" err="1"/>
              <a:t>있었던가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409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were there knees to receive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breasts that I might be nursed?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않았더라면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조용히</a:t>
            </a:r>
            <a:r>
              <a:rPr dirty="0"/>
              <a:t> </a:t>
            </a:r>
            <a:r>
              <a:rPr dirty="0" err="1"/>
              <a:t>누워서</a:t>
            </a:r>
            <a:r>
              <a:rPr dirty="0"/>
              <a:t> </a:t>
            </a:r>
            <a:r>
              <a:rPr dirty="0" err="1"/>
              <a:t>자고</a:t>
            </a:r>
            <a:r>
              <a:rPr dirty="0"/>
              <a:t> 또 </a:t>
            </a:r>
            <a:r>
              <a:rPr dirty="0" err="1"/>
              <a:t>쉬었을</a:t>
            </a:r>
            <a:r>
              <a:rPr dirty="0"/>
              <a:t> </a:t>
            </a:r>
            <a:r>
              <a:rPr dirty="0" err="1"/>
              <a:t>텐데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now I would be lying down in peace; I would be asleep and at rest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자기들을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폐허를</a:t>
            </a:r>
            <a:r>
              <a:rPr dirty="0"/>
              <a:t> </a:t>
            </a:r>
            <a:r>
              <a:rPr dirty="0" err="1"/>
              <a:t>재건한</a:t>
            </a:r>
            <a:r>
              <a:rPr dirty="0"/>
              <a:t> 이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왕들과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신하들과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있었을</a:t>
            </a:r>
            <a:r>
              <a:rPr dirty="0"/>
              <a:t> </a:t>
            </a:r>
            <a:r>
              <a:rPr dirty="0" err="1"/>
              <a:t>텐데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276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kings and counselors of the earth,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built for themselves places now lying in ruins,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또는 금을 가진 지도자들, 은으로 집을 가득 채운 지도자들과 함께 있었을 텐데.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with rulers who had gold, who filled their houses with silver.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또는 낙태된 아이처럼, 세상 빛을 보지 못한 아기처럼 돼 있을 텐데.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645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why was I not hidden in the ground like a stillborn child,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an infant who never saw the light of day?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거기는</a:t>
            </a:r>
            <a:r>
              <a:rPr dirty="0"/>
              <a:t> </a:t>
            </a:r>
            <a:r>
              <a:rPr dirty="0" err="1"/>
              <a:t>악인이</a:t>
            </a:r>
            <a:r>
              <a:rPr dirty="0"/>
              <a:t> </a:t>
            </a:r>
            <a:r>
              <a:rPr dirty="0" err="1"/>
              <a:t>소란을</a:t>
            </a:r>
            <a:r>
              <a:rPr dirty="0"/>
              <a:t> </a:t>
            </a:r>
            <a:r>
              <a:rPr dirty="0" err="1"/>
              <a:t>멈추고</a:t>
            </a:r>
            <a:r>
              <a:rPr dirty="0"/>
              <a:t> </a:t>
            </a:r>
            <a:r>
              <a:rPr dirty="0" err="1"/>
              <a:t>지친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쉼을</a:t>
            </a:r>
            <a:r>
              <a:rPr dirty="0"/>
              <a:t> </a:t>
            </a:r>
            <a:r>
              <a:rPr dirty="0" err="1"/>
              <a:t>얻으며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the wicked cease from turmoil, and there the weary are at rest.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갇힌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쉬고</a:t>
            </a:r>
            <a:r>
              <a:rPr dirty="0"/>
              <a:t> </a:t>
            </a:r>
            <a:r>
              <a:rPr dirty="0" err="1"/>
              <a:t>억압하는</a:t>
            </a:r>
            <a:r>
              <a:rPr dirty="0"/>
              <a:t> </a:t>
            </a:r>
            <a:r>
              <a:rPr dirty="0" err="1"/>
              <a:t>자의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들리지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곳이다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Captives also enjoy their ease; they no longer hear the slave driver's shout.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002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거기서는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 큰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종이</a:t>
            </a:r>
            <a:r>
              <a:rPr dirty="0"/>
              <a:t> 그 </a:t>
            </a:r>
            <a:r>
              <a:rPr dirty="0" err="1"/>
              <a:t>주인에게서</a:t>
            </a:r>
            <a:r>
              <a:rPr dirty="0"/>
              <a:t> </a:t>
            </a:r>
            <a:r>
              <a:rPr dirty="0" err="1"/>
              <a:t>놓여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않은가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787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small and the great are there,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slave is freed from his master.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이렇게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said: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063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왜 </a:t>
            </a:r>
            <a:r>
              <a:rPr dirty="0" err="1"/>
              <a:t>비참한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고통스러워하는</a:t>
            </a:r>
            <a:r>
              <a:rPr dirty="0"/>
              <a:t> </a:t>
            </a:r>
            <a:r>
              <a:rPr dirty="0" err="1"/>
              <a:t>영혼에게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주시는가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93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is light given to those in misery,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life to the bitter of soul,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죽음을</a:t>
            </a:r>
            <a:r>
              <a:rPr dirty="0"/>
              <a:t> </a:t>
            </a:r>
            <a:r>
              <a:rPr dirty="0" err="1"/>
              <a:t>기다리는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죽음이</a:t>
            </a:r>
            <a:r>
              <a:rPr dirty="0"/>
              <a:t> </a:t>
            </a:r>
            <a:r>
              <a:rPr dirty="0" err="1"/>
              <a:t>오지</a:t>
            </a:r>
            <a:r>
              <a:rPr dirty="0"/>
              <a:t> </a:t>
            </a:r>
            <a:r>
              <a:rPr dirty="0" err="1"/>
              <a:t>않아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숨겨진</a:t>
            </a:r>
            <a:r>
              <a:rPr dirty="0"/>
              <a:t> </a:t>
            </a:r>
            <a:r>
              <a:rPr dirty="0" err="1"/>
              <a:t>보물찾기보다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간절히</a:t>
            </a:r>
            <a:r>
              <a:rPr dirty="0"/>
              <a:t> </a:t>
            </a:r>
            <a:r>
              <a:rPr dirty="0" err="1"/>
              <a:t>죽음을</a:t>
            </a:r>
            <a:r>
              <a:rPr dirty="0"/>
              <a:t> </a:t>
            </a:r>
            <a:r>
              <a:rPr dirty="0" err="1"/>
              <a:t>찾다가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346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those who long for death that does not come,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search for it more than for hidden treasure,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마침내 무덤에 이르게 되면 기뻐서 어쩔 줄 몰라 하지 않겠는가?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are filled with gladness and rejoice when they reach the grave?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울타리에</a:t>
            </a:r>
            <a:r>
              <a:rPr dirty="0"/>
              <a:t> </a:t>
            </a:r>
            <a:r>
              <a:rPr dirty="0" err="1"/>
              <a:t>싸여</a:t>
            </a:r>
            <a:r>
              <a:rPr dirty="0"/>
              <a:t> 그 </a:t>
            </a:r>
            <a:r>
              <a:rPr dirty="0" err="1"/>
              <a:t>인생길이</a:t>
            </a:r>
            <a:r>
              <a:rPr dirty="0"/>
              <a:t> </a:t>
            </a:r>
            <a:r>
              <a:rPr dirty="0" err="1"/>
              <a:t>숨겨진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왜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주시는</a:t>
            </a:r>
            <a:r>
              <a:rPr dirty="0"/>
              <a:t> </a:t>
            </a:r>
            <a:r>
              <a:rPr dirty="0" err="1"/>
              <a:t>것인가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Why is life given to a man whose way is hidden, whom God has hedged in?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먹기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한숨이</a:t>
            </a:r>
            <a:r>
              <a:rPr dirty="0"/>
              <a:t> </a:t>
            </a:r>
            <a:r>
              <a:rPr dirty="0" err="1"/>
              <a:t>나오고</a:t>
            </a:r>
            <a:r>
              <a:rPr dirty="0"/>
              <a:t> 내 </a:t>
            </a:r>
            <a:r>
              <a:rPr dirty="0" err="1"/>
              <a:t>신음이</a:t>
            </a:r>
            <a:r>
              <a:rPr dirty="0"/>
              <a:t> </a:t>
            </a:r>
            <a:r>
              <a:rPr dirty="0" err="1"/>
              <a:t>물처럼</a:t>
            </a:r>
            <a:r>
              <a:rPr dirty="0"/>
              <a:t> </a:t>
            </a:r>
            <a:r>
              <a:rPr dirty="0" err="1"/>
              <a:t>쏟아져</a:t>
            </a:r>
            <a:r>
              <a:rPr dirty="0"/>
              <a:t> </a:t>
            </a:r>
            <a:r>
              <a:rPr dirty="0" err="1"/>
              <a:t>나오는구나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sighing comes to me instead of food; my groans pour out like water.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내가 그토록 두려워하던 것이 내게 닥쳤고 내가 무서워하던 일이 내게 일어났구나.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What I feared has come upon me; what I dreaded has happened to me.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내게 평안도 없고 쉼도 없고 조용함도 없고 그저 고난만 와 있구나.”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have no peace, no quietness; I have no rest, but only turmoil."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태어난</a:t>
            </a:r>
            <a:r>
              <a:rPr dirty="0"/>
              <a:t> </a:t>
            </a:r>
            <a:r>
              <a:rPr dirty="0" err="1"/>
              <a:t>그날이</a:t>
            </a:r>
            <a:r>
              <a:rPr dirty="0"/>
              <a:t> </a:t>
            </a:r>
            <a:r>
              <a:rPr dirty="0" err="1"/>
              <a:t>사라졌더라면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사내아이를</a:t>
            </a:r>
            <a:r>
              <a:rPr dirty="0"/>
              <a:t> </a:t>
            </a:r>
            <a:r>
              <a:rPr dirty="0" err="1"/>
              <a:t>배었다고</a:t>
            </a:r>
            <a:r>
              <a:rPr dirty="0"/>
              <a:t> </a:t>
            </a:r>
            <a:r>
              <a:rPr dirty="0" err="1"/>
              <a:t>말하던</a:t>
            </a:r>
            <a:r>
              <a:rPr dirty="0"/>
              <a:t> 그 </a:t>
            </a:r>
            <a:r>
              <a:rPr dirty="0" err="1"/>
              <a:t>밤도</a:t>
            </a:r>
            <a:r>
              <a:rPr dirty="0"/>
              <a:t> </a:t>
            </a:r>
            <a:r>
              <a:rPr dirty="0" err="1"/>
              <a:t>없었더라면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228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"May the day of my birth perish,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night it was said, `A boy is born!'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7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그날이</a:t>
            </a:r>
            <a:r>
              <a:rPr dirty="0"/>
              <a:t> </a:t>
            </a:r>
            <a:r>
              <a:rPr dirty="0" err="1"/>
              <a:t>어둠이</a:t>
            </a:r>
            <a:r>
              <a:rPr dirty="0"/>
              <a:t> </a:t>
            </a:r>
            <a:r>
              <a:rPr dirty="0" err="1"/>
              <a:t>됐더라면</a:t>
            </a:r>
            <a:r>
              <a:rPr dirty="0"/>
              <a:t>,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신경도</a:t>
            </a:r>
            <a:r>
              <a:rPr dirty="0"/>
              <a:t> </a:t>
            </a:r>
            <a:r>
              <a:rPr dirty="0" err="1"/>
              <a:t>쓰지</a:t>
            </a:r>
            <a:r>
              <a:rPr dirty="0"/>
              <a:t> </a:t>
            </a:r>
            <a:r>
              <a:rPr dirty="0" err="1"/>
              <a:t>않으셨더라면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동이</a:t>
            </a:r>
            <a:r>
              <a:rPr dirty="0"/>
              <a:t> </a:t>
            </a:r>
            <a:r>
              <a:rPr dirty="0" err="1"/>
              <a:t>트지도</a:t>
            </a:r>
            <a:r>
              <a:rPr dirty="0"/>
              <a:t> </a:t>
            </a:r>
            <a:r>
              <a:rPr dirty="0" err="1"/>
              <a:t>않았더라면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좋았을까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72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day -- may it turn to darkness; may God above not care about it;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no light shine upon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05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어둠과</a:t>
            </a:r>
            <a:r>
              <a:rPr dirty="0"/>
              <a:t> </a:t>
            </a: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그림자가</a:t>
            </a:r>
            <a:r>
              <a:rPr dirty="0"/>
              <a:t> </a:t>
            </a:r>
            <a:r>
              <a:rPr dirty="0" err="1"/>
              <a:t>그날을</a:t>
            </a:r>
            <a:r>
              <a:rPr dirty="0"/>
              <a:t> </a:t>
            </a:r>
            <a:r>
              <a:rPr dirty="0" err="1"/>
              <a:t>가렸더라면</a:t>
            </a:r>
            <a:r>
              <a:rPr dirty="0"/>
              <a:t>, </a:t>
            </a: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덮였더라면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그날의</a:t>
            </a:r>
            <a:r>
              <a:rPr dirty="0"/>
              <a:t> </a:t>
            </a:r>
            <a:r>
              <a:rPr dirty="0" err="1"/>
              <a:t>캄캄함이</a:t>
            </a:r>
            <a:r>
              <a:rPr dirty="0"/>
              <a:t> </a:t>
            </a:r>
            <a:r>
              <a:rPr dirty="0" err="1"/>
              <a:t>그날을</a:t>
            </a:r>
            <a:r>
              <a:rPr dirty="0"/>
              <a:t> </a:t>
            </a:r>
            <a:r>
              <a:rPr dirty="0" err="1"/>
              <a:t>엄습했더라면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좋았을까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136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darkness and deep shadow claim it once more;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a cloud settle over it; may blackness overwhelm its light.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밤이여</a:t>
            </a:r>
            <a:r>
              <a:rPr dirty="0"/>
              <a:t>, </a:t>
            </a:r>
            <a:r>
              <a:rPr dirty="0" err="1"/>
              <a:t>어둠이</a:t>
            </a:r>
            <a:r>
              <a:rPr dirty="0"/>
              <a:t> 그 </a:t>
            </a:r>
            <a:r>
              <a:rPr dirty="0" err="1"/>
              <a:t>밤을</a:t>
            </a:r>
            <a:r>
              <a:rPr dirty="0"/>
              <a:t> </a:t>
            </a:r>
            <a:r>
              <a:rPr dirty="0" err="1"/>
              <a:t>사로잡았더라면</a:t>
            </a:r>
            <a:r>
              <a:rPr dirty="0"/>
              <a:t>, 그 </a:t>
            </a:r>
            <a:r>
              <a:rPr dirty="0" err="1"/>
              <a:t>밤이</a:t>
            </a:r>
            <a:r>
              <a:rPr dirty="0"/>
              <a:t> 한 </a:t>
            </a:r>
            <a:r>
              <a:rPr dirty="0" err="1"/>
              <a:t>해의</a:t>
            </a:r>
            <a:r>
              <a:rPr dirty="0"/>
              <a:t> </a:t>
            </a:r>
            <a:r>
              <a:rPr dirty="0" err="1"/>
              <a:t>날에서</a:t>
            </a:r>
            <a:r>
              <a:rPr dirty="0"/>
              <a:t> </a:t>
            </a:r>
            <a:r>
              <a:rPr dirty="0" err="1"/>
              <a:t>빠졌더라면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밤이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달의</a:t>
            </a:r>
            <a:r>
              <a:rPr dirty="0"/>
              <a:t> </a:t>
            </a:r>
            <a:r>
              <a:rPr dirty="0" err="1"/>
              <a:t>날에도</a:t>
            </a:r>
            <a:r>
              <a:rPr dirty="0"/>
              <a:t> </a:t>
            </a:r>
            <a:r>
              <a:rPr dirty="0" err="1"/>
              <a:t>들지</a:t>
            </a:r>
            <a:r>
              <a:rPr dirty="0"/>
              <a:t> </a:t>
            </a:r>
            <a:r>
              <a:rPr dirty="0" err="1"/>
              <a:t>않았더라면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좋았을까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71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night -- may thick darkness seize it; may it not be included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the days of the year nor be entered in any of the months.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오, 그 </a:t>
            </a:r>
            <a:r>
              <a:rPr dirty="0" err="1"/>
              <a:t>밤이</a:t>
            </a:r>
            <a:r>
              <a:rPr dirty="0"/>
              <a:t> </a:t>
            </a:r>
            <a:r>
              <a:rPr dirty="0" err="1"/>
              <a:t>잉태할</a:t>
            </a:r>
            <a:r>
              <a:rPr dirty="0"/>
              <a:t> 수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밤이었더라면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기뻐</a:t>
            </a:r>
            <a:r>
              <a:rPr dirty="0"/>
              <a:t> </a:t>
            </a:r>
            <a:r>
              <a:rPr dirty="0" err="1"/>
              <a:t>외치는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그 </a:t>
            </a:r>
            <a:r>
              <a:rPr dirty="0" err="1"/>
              <a:t>밤에</a:t>
            </a:r>
            <a:r>
              <a:rPr dirty="0"/>
              <a:t> </a:t>
            </a:r>
            <a:r>
              <a:rPr dirty="0" err="1"/>
              <a:t>들리지</a:t>
            </a:r>
            <a:r>
              <a:rPr dirty="0"/>
              <a:t> </a:t>
            </a:r>
            <a:r>
              <a:rPr dirty="0" err="1"/>
              <a:t>않았더라면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좋았을까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that night be barren; may no shout of joy be heard in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날을</a:t>
            </a:r>
            <a:r>
              <a:rPr dirty="0"/>
              <a:t> </a:t>
            </a:r>
            <a:r>
              <a:rPr dirty="0" err="1"/>
              <a:t>저주하는</a:t>
            </a:r>
            <a:r>
              <a:rPr dirty="0"/>
              <a:t> </a:t>
            </a:r>
            <a:r>
              <a:rPr dirty="0" err="1"/>
              <a:t>자들</a:t>
            </a:r>
            <a:r>
              <a:rPr dirty="0"/>
              <a:t>, </a:t>
            </a:r>
            <a:r>
              <a:rPr dirty="0" err="1"/>
              <a:t>리워야단을</a:t>
            </a:r>
            <a:r>
              <a:rPr dirty="0"/>
              <a:t> </a:t>
            </a:r>
            <a:r>
              <a:rPr dirty="0" err="1"/>
              <a:t>깨울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자들이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밤을</a:t>
            </a:r>
            <a:r>
              <a:rPr dirty="0"/>
              <a:t> </a:t>
            </a:r>
            <a:r>
              <a:rPr dirty="0" err="1"/>
              <a:t>저주했더라면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좋았을까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879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those who curse days curse that 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are ready to rouse Leviathan.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그 </a:t>
            </a:r>
            <a:r>
              <a:rPr dirty="0" err="1"/>
              <a:t>밤의</a:t>
            </a:r>
            <a:r>
              <a:rPr dirty="0"/>
              <a:t> </a:t>
            </a:r>
            <a:r>
              <a:rPr dirty="0" err="1"/>
              <a:t>새벽</a:t>
            </a:r>
            <a:r>
              <a:rPr dirty="0"/>
              <a:t> </a:t>
            </a:r>
            <a:r>
              <a:rPr dirty="0" err="1"/>
              <a:t>별들이</a:t>
            </a:r>
            <a:r>
              <a:rPr dirty="0"/>
              <a:t> </a:t>
            </a:r>
            <a:r>
              <a:rPr dirty="0" err="1"/>
              <a:t>어두워졌더라면</a:t>
            </a:r>
            <a:r>
              <a:rPr dirty="0"/>
              <a:t>,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새기를</a:t>
            </a:r>
            <a:r>
              <a:rPr dirty="0"/>
              <a:t> </a:t>
            </a:r>
            <a:r>
              <a:rPr dirty="0" err="1"/>
              <a:t>기다려도</a:t>
            </a:r>
            <a:r>
              <a:rPr dirty="0"/>
              <a:t> </a:t>
            </a:r>
            <a:r>
              <a:rPr dirty="0" err="1"/>
              <a:t>밝지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동이</a:t>
            </a:r>
            <a:r>
              <a:rPr dirty="0"/>
              <a:t> </a:t>
            </a:r>
            <a:r>
              <a:rPr dirty="0" err="1"/>
              <a:t>트는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못했더라면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좋았을까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67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its morning stars become dark;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it wait for daylight in vain and not see the first rays of dawn,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991</Words>
  <Application>Microsoft Office PowerPoint</Application>
  <PresentationFormat>와이드스크린</PresentationFormat>
  <Paragraphs>105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2022-09-06T00:22:30Z</dcterms:modified>
</cp:coreProperties>
</file>