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조롱하는구나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그 </a:t>
            </a:r>
            <a:r>
              <a:rPr dirty="0" err="1"/>
              <a:t>아버지들을</a:t>
            </a:r>
            <a:r>
              <a:rPr dirty="0"/>
              <a:t> 양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개들만큼도</a:t>
            </a:r>
            <a:r>
              <a:rPr dirty="0"/>
              <a:t> </a:t>
            </a:r>
            <a:r>
              <a:rPr dirty="0" err="1"/>
              <a:t>못하다고</a:t>
            </a:r>
            <a:r>
              <a:rPr dirty="0"/>
              <a:t> </a:t>
            </a:r>
            <a:r>
              <a:rPr dirty="0" err="1"/>
              <a:t>여겼는데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93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now they mock me, men younger than 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fathers I would have disdained to put with my sheep dogs.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싫어하고</a:t>
            </a:r>
            <a:r>
              <a:rPr dirty="0"/>
              <a:t> </a:t>
            </a:r>
            <a:r>
              <a:rPr dirty="0" err="1"/>
              <a:t>멀찍이</a:t>
            </a:r>
            <a:r>
              <a:rPr dirty="0"/>
              <a:t> </a:t>
            </a:r>
            <a:r>
              <a:rPr dirty="0" err="1"/>
              <a:t>떨어져서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망설임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내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18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detest me and keep their distance;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not hesitate to spit in my face.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화살줄을</a:t>
            </a:r>
            <a:r>
              <a:rPr dirty="0"/>
              <a:t> </a:t>
            </a:r>
            <a:r>
              <a:rPr dirty="0" err="1"/>
              <a:t>느슨하게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괴롭히시니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그들마저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굴레를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던지는구나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that God has unstrung my bow and afflicted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throw off restraint in my presence.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 </a:t>
            </a:r>
            <a:r>
              <a:rPr dirty="0" err="1"/>
              <a:t>오른쪽에는</a:t>
            </a:r>
            <a:r>
              <a:rPr dirty="0"/>
              <a:t> 저 </a:t>
            </a:r>
            <a:r>
              <a:rPr dirty="0" err="1"/>
              <a:t>젊은이들이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밀쳐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대항하며</a:t>
            </a:r>
            <a:r>
              <a:rPr dirty="0"/>
              <a:t>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29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my right the tribe attacks; they lay snares for my feet,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they build their siege ramps against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저들이</a:t>
            </a:r>
            <a:r>
              <a:rPr dirty="0"/>
              <a:t> 내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흠집을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도움도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잘도</a:t>
            </a:r>
            <a:r>
              <a:rPr dirty="0"/>
              <a:t> </a:t>
            </a:r>
            <a:r>
              <a:rPr dirty="0" err="1"/>
              <a:t>무너뜨리는구나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92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break up my road; they succeed in destroying me </a:t>
            </a:r>
            <a:r>
              <a:rPr lang="en-US" altLang="ko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without anyone's helping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틈으로</a:t>
            </a:r>
            <a:r>
              <a:rPr dirty="0"/>
              <a:t> </a:t>
            </a:r>
            <a:r>
              <a:rPr dirty="0" err="1"/>
              <a:t>들어오는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몰려</a:t>
            </a:r>
            <a:r>
              <a:rPr dirty="0"/>
              <a:t> </a:t>
            </a:r>
            <a:r>
              <a:rPr dirty="0" err="1"/>
              <a:t>들어오고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폭풍처럼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덮치는구나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0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advance as through a gaping breach;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amid the ruins they come rolling 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엄습하며</a:t>
            </a:r>
            <a:r>
              <a:rPr dirty="0"/>
              <a:t> 내 </a:t>
            </a:r>
            <a:r>
              <a:rPr dirty="0" err="1"/>
              <a:t>영광은</a:t>
            </a:r>
            <a:r>
              <a:rPr dirty="0"/>
              <a:t> </a:t>
            </a:r>
            <a:r>
              <a:rPr dirty="0" err="1"/>
              <a:t>바람처럼</a:t>
            </a:r>
            <a:r>
              <a:rPr dirty="0"/>
              <a:t> </a:t>
            </a:r>
            <a:r>
              <a:rPr dirty="0" err="1"/>
              <a:t>지나가고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행복도</a:t>
            </a:r>
            <a:r>
              <a:rPr dirty="0"/>
              <a:t> </a:t>
            </a:r>
            <a:r>
              <a:rPr dirty="0" err="1"/>
              <a:t>구름처럼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3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Terrors overwhelm me; my dignity is driven away as by the wind,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safety vanishes like a cloud.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이제</a:t>
            </a:r>
            <a:r>
              <a:rPr dirty="0"/>
              <a:t> 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고통의</a:t>
            </a:r>
            <a:r>
              <a:rPr dirty="0"/>
              <a:t> </a:t>
            </a:r>
            <a:r>
              <a:rPr dirty="0" err="1"/>
              <a:t>나날이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붙들었다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198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now my life ebbs away;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days of suffering grip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밤이 되면 뼈가 쑤시고 뼈를 깎는 아픔이 끊이지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Night pierces my bones; my gnawing pains never rest.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내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잡아채는구나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옷깃같이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휘감는구나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42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great power God becomes like clothing to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binds me like the neck of my garment.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33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진흙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던지셨고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흙덩이처럼</a:t>
            </a:r>
            <a:r>
              <a:rPr dirty="0"/>
              <a:t>, </a:t>
            </a:r>
            <a:r>
              <a:rPr dirty="0" err="1"/>
              <a:t>잿더미처럼</a:t>
            </a:r>
            <a:r>
              <a:rPr dirty="0"/>
              <a:t> 돼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35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throws me into the mud,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am reduced to dust and ashes.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89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그래</a:t>
            </a:r>
            <a:r>
              <a:rPr dirty="0"/>
              <a:t>, </a:t>
            </a:r>
            <a:r>
              <a:rPr dirty="0" err="1"/>
              <a:t>그들도</a:t>
            </a:r>
            <a:r>
              <a:rPr dirty="0"/>
              <a:t> 다 </a:t>
            </a:r>
            <a:r>
              <a:rPr dirty="0" err="1"/>
              <a:t>늙었는데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손의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6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what use was the strength of their hands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their vigor had gone from them?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부르짖는데도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일어서도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9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cry out to you, O God, but you do not answer;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stand up, but you merely look at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이토록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잔혹하셔서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9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turn on me ruthlessly;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might of your hand you attack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날아가게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폭풍으로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버리십니다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4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snatch me up and drive me before the wind;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toss me about in the storm.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63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것에게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집,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죽음으로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0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you will bring me down to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place appointed for all the living.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3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망해</a:t>
            </a:r>
            <a:r>
              <a:rPr dirty="0"/>
              <a:t> </a:t>
            </a:r>
            <a:r>
              <a:rPr dirty="0" err="1"/>
              <a:t>가면서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때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청하지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7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no one lays a hand on a broken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cries for help in his distress.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8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고난당하는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울어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않았던가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안타까워하지</a:t>
            </a:r>
            <a:r>
              <a:rPr dirty="0"/>
              <a:t> </a:t>
            </a:r>
            <a:r>
              <a:rPr dirty="0" err="1"/>
              <a:t>않았던가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3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I not wept for those in trouble?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not my soul grieved for the poor?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8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바랐는데</a:t>
            </a:r>
            <a:r>
              <a:rPr dirty="0"/>
              <a:t> </a:t>
            </a:r>
            <a:r>
              <a:rPr dirty="0" err="1"/>
              <a:t>악이</a:t>
            </a:r>
            <a:r>
              <a:rPr dirty="0"/>
              <a:t> </a:t>
            </a:r>
            <a:r>
              <a:rPr dirty="0" err="1"/>
              <a:t>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기다렸는데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1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when I hoped for good, evil came;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looked for light, then came darkness.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내 </a:t>
            </a:r>
            <a:r>
              <a:rPr dirty="0" err="1"/>
              <a:t>속이</a:t>
            </a:r>
            <a:r>
              <a:rPr dirty="0"/>
              <a:t> </a:t>
            </a:r>
            <a:r>
              <a:rPr dirty="0" err="1"/>
              <a:t>끓고</a:t>
            </a:r>
            <a:r>
              <a:rPr dirty="0"/>
              <a:t> </a:t>
            </a:r>
            <a:r>
              <a:rPr dirty="0" err="1"/>
              <a:t>편하지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닥쳤기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67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churning inside me never stops;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days of suffering confront 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햇빛도</a:t>
            </a:r>
            <a:r>
              <a:rPr dirty="0"/>
              <a:t> </a:t>
            </a:r>
            <a:r>
              <a:rPr dirty="0" err="1"/>
              <a:t>비치지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다니다가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청하게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6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go about blackened, but not by the sun;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stand up in the assembly and cry for help.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내가 자칼의 형제가 됐고 타조의 동무가 됐구나.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become a brother of jackals, a companion of owls.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궁핍과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피골이</a:t>
            </a:r>
            <a:r>
              <a:rPr dirty="0"/>
              <a:t> </a:t>
            </a:r>
            <a:r>
              <a:rPr dirty="0" err="1"/>
              <a:t>상접해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메마른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황무지에서</a:t>
            </a:r>
            <a:r>
              <a:rPr dirty="0"/>
              <a:t> </a:t>
            </a:r>
            <a:r>
              <a:rPr dirty="0" err="1"/>
              <a:t>방랑하며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0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Haggard from want and hunger, they roamed the parched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desolate wastelands at night.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내 </a:t>
            </a:r>
            <a:r>
              <a:rPr dirty="0" err="1"/>
              <a:t>피부가</a:t>
            </a:r>
            <a:r>
              <a:rPr dirty="0"/>
              <a:t> </a:t>
            </a:r>
            <a:r>
              <a:rPr dirty="0" err="1"/>
              <a:t>검게</a:t>
            </a:r>
            <a:r>
              <a:rPr dirty="0"/>
              <a:t> </a:t>
            </a:r>
            <a:r>
              <a:rPr dirty="0" err="1"/>
              <a:t>그을리고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뼈는</a:t>
            </a:r>
            <a:r>
              <a:rPr dirty="0"/>
              <a:t> </a:t>
            </a:r>
            <a:r>
              <a:rPr dirty="0" err="1"/>
              <a:t>고열로</a:t>
            </a:r>
            <a:r>
              <a:rPr dirty="0"/>
              <a:t> </a:t>
            </a:r>
            <a:r>
              <a:rPr dirty="0" err="1"/>
              <a:t>타들어</a:t>
            </a:r>
            <a:r>
              <a:rPr dirty="0"/>
              <a:t> </a:t>
            </a:r>
            <a:r>
              <a:rPr dirty="0" err="1"/>
              <a:t>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666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skin grows black and peels;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body burns with fever.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59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내 </a:t>
            </a:r>
            <a:r>
              <a:rPr dirty="0" err="1"/>
              <a:t>수금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통곡으로</a:t>
            </a:r>
            <a:r>
              <a:rPr dirty="0"/>
              <a:t> </a:t>
            </a:r>
            <a:r>
              <a:rPr dirty="0" err="1"/>
              <a:t>변하고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피리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애곡으로</a:t>
            </a:r>
            <a:r>
              <a:rPr dirty="0"/>
              <a:t> </a:t>
            </a:r>
            <a:r>
              <a:rPr dirty="0" err="1"/>
              <a:t>변해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6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harp is tuned to mourning,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flute to the sound of wailing.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떨기나무</a:t>
            </a:r>
            <a:r>
              <a:rPr dirty="0"/>
              <a:t> </a:t>
            </a:r>
            <a:r>
              <a:rPr dirty="0" err="1"/>
              <a:t>숲에서</a:t>
            </a:r>
            <a:r>
              <a:rPr dirty="0"/>
              <a:t> 쓴 </a:t>
            </a:r>
            <a:r>
              <a:rPr dirty="0" err="1"/>
              <a:t>나물을</a:t>
            </a:r>
            <a:r>
              <a:rPr dirty="0"/>
              <a:t> 캐 </a:t>
            </a:r>
            <a:r>
              <a:rPr dirty="0" err="1"/>
              <a:t>먹으며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싸리나무</a:t>
            </a:r>
            <a:r>
              <a:rPr dirty="0"/>
              <a:t> </a:t>
            </a: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뜯어먹고</a:t>
            </a:r>
            <a:r>
              <a:rPr dirty="0"/>
              <a:t> </a:t>
            </a:r>
            <a:r>
              <a:rPr dirty="0" err="1"/>
              <a:t>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6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brush they gathered salt herbs,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food was the root of the broom tree.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도둑을</a:t>
            </a:r>
            <a:r>
              <a:rPr dirty="0"/>
              <a:t> </a:t>
            </a:r>
            <a:r>
              <a:rPr dirty="0" err="1"/>
              <a:t>쫓듯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질러대면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쫓겨나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3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banished from their fellow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shouted at as if they were thieves.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골짜기 절벽에, 땅굴에, 바위굴에 살곤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2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forced to live in the dry stream beds,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rocks and in holes in the ground.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떨기나무</a:t>
            </a:r>
            <a:r>
              <a:rPr dirty="0"/>
              <a:t> </a:t>
            </a:r>
            <a:r>
              <a:rPr dirty="0" err="1"/>
              <a:t>숲에서</a:t>
            </a:r>
            <a:r>
              <a:rPr dirty="0"/>
              <a:t> </a:t>
            </a:r>
            <a:r>
              <a:rPr dirty="0" err="1"/>
              <a:t>나귀처럼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지르고</a:t>
            </a:r>
            <a:r>
              <a:rPr dirty="0"/>
              <a:t> </a:t>
            </a:r>
            <a:r>
              <a:rPr dirty="0" err="1"/>
              <a:t>가시나무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439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brayed among the bushes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huddled in the undergrowth.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자식들이요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밑바닥</a:t>
            </a:r>
            <a:r>
              <a:rPr dirty="0"/>
              <a:t> </a:t>
            </a:r>
            <a:r>
              <a:rPr dirty="0" err="1"/>
              <a:t>인생의</a:t>
            </a:r>
            <a:r>
              <a:rPr dirty="0"/>
              <a:t> </a:t>
            </a:r>
            <a:r>
              <a:rPr dirty="0" err="1"/>
              <a:t>자식들로</a:t>
            </a:r>
            <a:r>
              <a:rPr dirty="0"/>
              <a:t>, 제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쫓겨난</a:t>
            </a:r>
            <a:r>
              <a:rPr dirty="0"/>
              <a:t> </a:t>
            </a:r>
            <a:r>
              <a:rPr dirty="0" err="1"/>
              <a:t>인간들이었다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54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base and nameless brood,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driven out of the land.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그 </a:t>
            </a:r>
            <a:r>
              <a:rPr dirty="0" err="1"/>
              <a:t>자식들이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불러댄다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855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now their sons mock me in song;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become a byword among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1154</Words>
  <Application>Microsoft Office PowerPoint</Application>
  <PresentationFormat>와이드스크린</PresentationFormat>
  <Paragraphs>150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2022-09-06T02:46:56Z</dcterms:modified>
</cp:coreProperties>
</file>