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2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눈과</a:t>
            </a:r>
            <a:r>
              <a:rPr dirty="0"/>
              <a:t> </a:t>
            </a:r>
            <a:r>
              <a:rPr dirty="0" err="1"/>
              <a:t>언약한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처녀에게</a:t>
            </a:r>
            <a:r>
              <a:rPr dirty="0"/>
              <a:t> </a:t>
            </a:r>
            <a:r>
              <a:rPr dirty="0" err="1"/>
              <a:t>한눈을</a:t>
            </a:r>
            <a:r>
              <a:rPr dirty="0"/>
              <a:t> </a:t>
            </a:r>
            <a:r>
              <a:rPr dirty="0" err="1"/>
              <a:t>팔겠는가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35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made a covenant with my eyes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to look lustfully at a girl.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남자의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갈아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누워도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4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may my wife grind another man's grain,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other men sleep with 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99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극악무도한</a:t>
            </a:r>
            <a:r>
              <a:rPr dirty="0"/>
              <a:t> </a:t>
            </a:r>
            <a:r>
              <a:rPr dirty="0" err="1"/>
              <a:t>죄요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심판받아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죄일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5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that would have been shameful,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sin to be judged.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멸망하기까지</a:t>
            </a:r>
            <a:r>
              <a:rPr dirty="0"/>
              <a:t> </a:t>
            </a:r>
            <a:r>
              <a:rPr dirty="0" err="1"/>
              <a:t>태우는</a:t>
            </a:r>
            <a:r>
              <a:rPr dirty="0"/>
              <a:t> </a:t>
            </a:r>
            <a:r>
              <a:rPr dirty="0" err="1"/>
              <a:t>불이니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소출을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뽑아냈을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1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fire that burns to Destruction;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have uprooted my harvest.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남종이나</a:t>
            </a:r>
            <a:r>
              <a:rPr dirty="0"/>
              <a:t> </a:t>
            </a:r>
            <a:r>
              <a:rPr dirty="0" err="1"/>
              <a:t>여종이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원망이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무시해</a:t>
            </a:r>
            <a:r>
              <a:rPr dirty="0"/>
              <a:t> </a:t>
            </a:r>
            <a:r>
              <a:rPr dirty="0" err="1"/>
              <a:t>버렸다면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 have denied justice to my menservants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maidservants when they had a grievance against me,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일어나실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찾아와</a:t>
            </a:r>
            <a:r>
              <a:rPr dirty="0"/>
              <a:t> </a:t>
            </a:r>
            <a:r>
              <a:rPr dirty="0" err="1"/>
              <a:t>물으실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대답하겠는가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0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I do when God confronts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I answer when called to account?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않으셨는가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아니신가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4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he who made me in the womb make them?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the same one form us both within our mothers?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소원을</a:t>
            </a:r>
            <a:r>
              <a:rPr dirty="0"/>
              <a:t> </a:t>
            </a:r>
            <a:r>
              <a:rPr dirty="0" err="1"/>
              <a:t>들어주지</a:t>
            </a:r>
            <a:r>
              <a:rPr dirty="0"/>
              <a:t> </a:t>
            </a:r>
            <a:r>
              <a:rPr dirty="0" err="1"/>
              <a:t>않았거나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과부의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실망케</a:t>
            </a:r>
            <a:r>
              <a:rPr dirty="0"/>
              <a:t> </a:t>
            </a:r>
            <a:r>
              <a:rPr dirty="0" err="1"/>
              <a:t>했던가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92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 have denied the desires of the poor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let the eyes of the widow grow weary,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나만 혼자 내 몫을 먹고 고아들과 나누어 먹지 않았던가?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 have kept my bread to myself, not sharing it with the fatherless --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실상은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젊을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아버지처럼</a:t>
            </a:r>
            <a:r>
              <a:rPr dirty="0"/>
              <a:t> </a:t>
            </a:r>
            <a:r>
              <a:rPr dirty="0" err="1"/>
              <a:t>고아를</a:t>
            </a:r>
            <a:r>
              <a:rPr dirty="0"/>
              <a:t> </a:t>
            </a:r>
            <a:r>
              <a:rPr dirty="0" err="1"/>
              <a:t>키워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나면서부터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돌보아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3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from my youth I reared him as would a father,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my birth I guided the widow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보고도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8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seen anyone perishing for lack of clothing,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 needy man without a garment,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그리한다면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받으며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기업을</a:t>
            </a:r>
            <a:r>
              <a:rPr dirty="0"/>
              <a:t> </a:t>
            </a:r>
            <a:r>
              <a:rPr dirty="0" err="1"/>
              <a:t>받겠는가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3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is man's lot from God above,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heritage from the Almighty on high?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양털</a:t>
            </a:r>
            <a:r>
              <a:rPr dirty="0"/>
              <a:t> </a:t>
            </a:r>
            <a:r>
              <a:rPr dirty="0" err="1"/>
              <a:t>이불로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따뜻하게</a:t>
            </a:r>
            <a:r>
              <a:rPr dirty="0"/>
              <a:t> 해 </a:t>
            </a:r>
            <a:r>
              <a:rPr dirty="0" err="1"/>
              <a:t>주어서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축복하지</a:t>
            </a:r>
            <a:r>
              <a:rPr dirty="0"/>
              <a:t> </a:t>
            </a:r>
            <a:r>
              <a:rPr dirty="0" err="1"/>
              <a:t>않았던가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7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heart did not bless me for warming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fleece from my sheep,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성문에서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고아를</a:t>
            </a:r>
            <a:r>
              <a:rPr dirty="0"/>
              <a:t> </a:t>
            </a:r>
            <a:r>
              <a:rPr dirty="0" err="1"/>
              <a:t>쳤다면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9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raised my hand against the fatherless,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knowing that I had influence in court,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내 </a:t>
            </a:r>
            <a:r>
              <a:rPr dirty="0" err="1"/>
              <a:t>팔이</a:t>
            </a:r>
            <a:r>
              <a:rPr dirty="0"/>
              <a:t> </a:t>
            </a:r>
            <a:r>
              <a:rPr dirty="0" err="1"/>
              <a:t>어깨에서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팔의</a:t>
            </a:r>
            <a:r>
              <a:rPr dirty="0"/>
              <a:t> </a:t>
            </a:r>
            <a:r>
              <a:rPr dirty="0" err="1"/>
              <a:t>관절이</a:t>
            </a:r>
            <a:r>
              <a:rPr dirty="0"/>
              <a:t> </a:t>
            </a:r>
            <a:r>
              <a:rPr dirty="0" err="1"/>
              <a:t>부러져도</a:t>
            </a:r>
            <a:r>
              <a:rPr dirty="0"/>
              <a:t> </a:t>
            </a:r>
            <a:r>
              <a:rPr dirty="0" err="1"/>
              <a:t>좋다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95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my arm fall from the shoulder,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 be broken off at the joint.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두렵고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때문에도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짓은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dreaded destruction from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fear of his splendor I could not do such things.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03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신뢰했다면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순금에게</a:t>
            </a:r>
            <a:r>
              <a:rPr dirty="0"/>
              <a:t> ‘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3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 have put my trust in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said to pure gold, `You are my security,'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재물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얻었다고</a:t>
            </a:r>
            <a:r>
              <a:rPr dirty="0"/>
              <a:t> </a:t>
            </a:r>
            <a:r>
              <a:rPr dirty="0" err="1"/>
              <a:t>기뻐했다면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2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rejoiced over my great wealth,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fortune my hands had gained,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보거나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훤하게</a:t>
            </a:r>
            <a:r>
              <a:rPr dirty="0"/>
              <a:t> </a:t>
            </a:r>
            <a:r>
              <a:rPr dirty="0" err="1"/>
              <a:t>뜨고</a:t>
            </a:r>
            <a:r>
              <a:rPr dirty="0"/>
              <a:t> </a:t>
            </a:r>
            <a:r>
              <a:rPr dirty="0" err="1"/>
              <a:t>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7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regarded the sun in its radiance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moon moving in splendor,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1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은근히</a:t>
            </a:r>
            <a:r>
              <a:rPr dirty="0"/>
              <a:t> </a:t>
            </a:r>
            <a:r>
              <a:rPr dirty="0" err="1"/>
              <a:t>유혹당했거나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2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my heart was secretly enticed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hand offered them a kiss of homage,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심판받아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부인한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8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these also would be sins to be judged,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would have been unfaithful to God on high.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망한다고</a:t>
            </a:r>
            <a:r>
              <a:rPr dirty="0"/>
              <a:t> </a:t>
            </a:r>
            <a:r>
              <a:rPr dirty="0" err="1"/>
              <a:t>기뻐하거나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닥친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흐뭇해한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9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 have rejoiced at my enemy's misfortune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gloated over the trouble that came to him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0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파멸이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닥치지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95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ruin for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disaster for those who do wrong?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79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실상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저주하며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99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allowed my mouth to sin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invoking a curse against his life 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내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않던가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배부르지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보았느냐’라고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3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men of my household have never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`Who has not had his fill of Job's meat?' --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집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열려</a:t>
            </a:r>
            <a:r>
              <a:rPr dirty="0"/>
              <a:t> </a:t>
            </a:r>
            <a:r>
              <a:rPr dirty="0" err="1"/>
              <a:t>있었으므로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사람이라도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지내지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4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 stranger had to spend the night in the street,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door was always open to the traveler --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내가 아담처럼 내 악을 마음속에 숨겨 허물을 덮은 적이 있는가?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 have concealed my sin as men do, by hiding my guilt in my heart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두려워하거나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멸시를</a:t>
            </a:r>
            <a:r>
              <a:rPr dirty="0"/>
              <a:t> </a:t>
            </a:r>
            <a:r>
              <a:rPr dirty="0" err="1"/>
              <a:t>무서워해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밖에도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5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so feared the crowd and so dreaded the contempt of the clans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kept silent and would not go outside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05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누가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좀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주었으면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서명이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응답하셨으면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대적이</a:t>
            </a:r>
            <a:r>
              <a:rPr dirty="0"/>
              <a:t> 쓴 </a:t>
            </a:r>
            <a:r>
              <a:rPr dirty="0" err="1"/>
              <a:t>고소장이라도</a:t>
            </a:r>
            <a:r>
              <a:rPr dirty="0"/>
              <a:t> </a:t>
            </a:r>
            <a:r>
              <a:rPr dirty="0" err="1"/>
              <a:t>있었으면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("Oh, that I had someone to hear me! I sign now my defense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Almighty answer me; let my accuser put his indictment in writing.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내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걸치고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관처럼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쓰고는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05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I would wear it on my shoulder,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put it on like a crown.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발걸음을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고하고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왕족처럼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다가갈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give him an account of my every step;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prince I would approach him.) --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내 땅이 나에 대해 원망하거나 내 밭고랑이 불평한다면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my land cries out against me and all its furrows are wet with tears,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그 </a:t>
            </a:r>
            <a:r>
              <a:rPr dirty="0" err="1"/>
              <a:t>수확을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버려서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소작농의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조르기라도</a:t>
            </a:r>
            <a:r>
              <a:rPr dirty="0"/>
              <a:t> </a:t>
            </a:r>
            <a:r>
              <a:rPr dirty="0" err="1"/>
              <a:t>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devoured its yield without payment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broken the spirit of its tenants,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그분이 내 길을 보시고 내 발걸음을 다 세지 않으시는가?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Does he not see my ways and count my every step?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3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밀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찔레가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보리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잡초가</a:t>
            </a:r>
            <a:r>
              <a:rPr dirty="0"/>
              <a:t> </a:t>
            </a:r>
            <a:r>
              <a:rPr dirty="0" err="1"/>
              <a:t>나와도</a:t>
            </a:r>
            <a:r>
              <a:rPr dirty="0"/>
              <a:t> </a:t>
            </a:r>
            <a:r>
              <a:rPr dirty="0" err="1"/>
              <a:t>좋다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마쳤습니다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5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briers come up instead of wheat and weeds instead of barley."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Job are ended.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잘못된 길로 갔거나 내 발이 속이는 데 빨랐는가?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I have walked in falsehood or my foot has hurried after deceit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그랬다면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공평한</a:t>
            </a:r>
            <a:r>
              <a:rPr dirty="0"/>
              <a:t> </a:t>
            </a:r>
            <a:r>
              <a:rPr dirty="0" err="1"/>
              <a:t>저울에</a:t>
            </a:r>
            <a:r>
              <a:rPr dirty="0"/>
              <a:t> </a:t>
            </a:r>
            <a:r>
              <a:rPr dirty="0" err="1"/>
              <a:t>달려서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흠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되시기를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8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God weigh me in honest scales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know that I am blameless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발걸음이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벗어났거나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이끌렸거나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어떠한</a:t>
            </a:r>
            <a:r>
              <a:rPr dirty="0"/>
              <a:t> </a:t>
            </a:r>
            <a:r>
              <a:rPr dirty="0" err="1"/>
              <a:t>오점이라도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7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my steps have turned from the path,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my heart has been led by my eyes,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my hands have been defiled,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먹어도</a:t>
            </a:r>
            <a:r>
              <a:rPr dirty="0"/>
              <a:t> </a:t>
            </a:r>
            <a:r>
              <a:rPr dirty="0" err="1"/>
              <a:t>좋고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심지어는</a:t>
            </a:r>
            <a:r>
              <a:rPr dirty="0"/>
              <a:t> 내 </a:t>
            </a:r>
            <a:r>
              <a:rPr dirty="0" err="1"/>
              <a:t>곡식들이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뽑혀도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1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may others eat what I have sown,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my crops be uprooted.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유혹에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이웃집</a:t>
            </a:r>
            <a:r>
              <a:rPr dirty="0"/>
              <a:t> 문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기웃거리기라도</a:t>
            </a:r>
            <a:r>
              <a:rPr dirty="0"/>
              <a:t> </a:t>
            </a:r>
            <a:r>
              <a:rPr dirty="0" err="1"/>
              <a:t>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7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my heart has been enticed by a woman,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I have lurked at my neighbor's door,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1538</Words>
  <Application>Microsoft Office PowerPoint</Application>
  <PresentationFormat>와이드스크린</PresentationFormat>
  <Paragraphs>193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2022-09-06T02:53:29Z</dcterms:modified>
</cp:coreProperties>
</file>