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이렇듯</a:t>
            </a:r>
            <a:r>
              <a:rPr dirty="0"/>
              <a:t> </a:t>
            </a:r>
            <a:r>
              <a:rPr dirty="0" err="1"/>
              <a:t>욥이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생각하자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세 </a:t>
            </a:r>
            <a:r>
              <a:rPr dirty="0" err="1"/>
              <a:t>사람이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대꾸하지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2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these three men stopped answering Job,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righteous in his own eyes.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잘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내 </a:t>
            </a:r>
            <a:r>
              <a:rPr dirty="0" err="1"/>
              <a:t>의견을</a:t>
            </a:r>
            <a:r>
              <a:rPr dirty="0"/>
              <a:t> </a:t>
            </a:r>
            <a:r>
              <a:rPr dirty="0" err="1"/>
              <a:t>말하겠습니다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83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I say: Listen to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 will tell you what I know.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얘기하시는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기다렸고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할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논리를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0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waited while you spoke, I listened to your reasoning;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you were searching for words,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물론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깊게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분도</a:t>
            </a:r>
            <a:r>
              <a:rPr dirty="0"/>
              <a:t> </a:t>
            </a:r>
            <a:r>
              <a:rPr dirty="0" err="1"/>
              <a:t>욥의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증명하지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분도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you my full attention. But not one of you has proved Job wrong;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you has answered his arguments.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찾았다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반박하실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36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say, `We have found wisdom;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God refute him, not man.'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욥과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논쟁을</a:t>
            </a:r>
            <a:r>
              <a:rPr dirty="0"/>
              <a:t> </a:t>
            </a:r>
            <a:r>
              <a:rPr dirty="0" err="1"/>
              <a:t>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한 </a:t>
            </a:r>
            <a:r>
              <a:rPr dirty="0" err="1"/>
              <a:t>말처럼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1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Job has not marshaled his words against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not answer him with your arguments.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그들이 놀라 대답이 없고 할 말을 잃었습니다.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"They are dismayed and have no more to say; words have failed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묵묵부답으로</a:t>
            </a:r>
            <a:r>
              <a:rPr dirty="0"/>
              <a:t> 서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더는</a:t>
            </a:r>
            <a:r>
              <a:rPr dirty="0"/>
              <a:t> 못 </a:t>
            </a:r>
            <a:r>
              <a:rPr dirty="0" err="1"/>
              <a:t>기다리겠습니다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Must I wait, now that they are silent, now that they stand there with no reply?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나도 내 할 말을 하고 나도 내 의견을 말해야겠습니다.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too will have my say; I too will tell what I know.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할 말이 가득 차서 더 이상은 참을 수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am full of words, and the spirit within me compels me;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내 </a:t>
            </a:r>
            <a:r>
              <a:rPr dirty="0" err="1"/>
              <a:t>속이</a:t>
            </a:r>
            <a:r>
              <a:rPr dirty="0"/>
              <a:t> </a:t>
            </a:r>
            <a:r>
              <a:rPr dirty="0" err="1"/>
              <a:t>마개를</a:t>
            </a:r>
            <a:r>
              <a:rPr dirty="0"/>
              <a:t> </a:t>
            </a:r>
            <a:r>
              <a:rPr dirty="0" err="1"/>
              <a:t>꼭꼭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새 </a:t>
            </a:r>
            <a:r>
              <a:rPr dirty="0" err="1"/>
              <a:t>가죽부대와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곧 </a:t>
            </a:r>
            <a:r>
              <a:rPr dirty="0" err="1"/>
              <a:t>터지려고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59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inside I am like bottled-up wine,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new wineskins ready to burst.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람 족 </a:t>
            </a:r>
            <a:r>
              <a:rPr dirty="0" err="1"/>
              <a:t>출신인</a:t>
            </a:r>
            <a:r>
              <a:rPr dirty="0"/>
              <a:t> </a:t>
            </a:r>
            <a:r>
              <a:rPr dirty="0" err="1"/>
              <a:t>부스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바라겔의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엘리후는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불끈</a:t>
            </a:r>
            <a:r>
              <a:rPr dirty="0"/>
              <a:t> </a:t>
            </a:r>
            <a:r>
              <a:rPr dirty="0" err="1"/>
              <a:t>솟았습니다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욥에게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난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하나님보다</a:t>
            </a:r>
            <a:r>
              <a:rPr dirty="0"/>
              <a:t> </a:t>
            </a:r>
            <a:r>
              <a:rPr dirty="0" err="1"/>
              <a:t>의롭다고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Elihu son of </a:t>
            </a:r>
            <a:r>
              <a:rPr dirty="0" err="1"/>
              <a:t>Barakel</a:t>
            </a:r>
            <a:r>
              <a:rPr dirty="0"/>
              <a:t> the </a:t>
            </a:r>
            <a:r>
              <a:rPr dirty="0" err="1"/>
              <a:t>Buzite</a:t>
            </a:r>
            <a:r>
              <a:rPr dirty="0"/>
              <a:t>, of the family of Ram,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became very angry with Job for justifying himself rather than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말해야</a:t>
            </a:r>
            <a:r>
              <a:rPr dirty="0"/>
              <a:t> </a:t>
            </a:r>
            <a:r>
              <a:rPr dirty="0" err="1"/>
              <a:t>속이</a:t>
            </a:r>
            <a:r>
              <a:rPr dirty="0"/>
              <a:t> </a:t>
            </a:r>
            <a:r>
              <a:rPr dirty="0" err="1"/>
              <a:t>후련하겠습니다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대답해야겠습니다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11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must speak and find relief;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must open my lips and reply.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3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편도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아첨하는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36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show partiality to no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I flatter any man;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어차피</a:t>
            </a:r>
            <a:r>
              <a:rPr dirty="0"/>
              <a:t> </a:t>
            </a:r>
            <a:r>
              <a:rPr dirty="0" err="1"/>
              <a:t>나야</a:t>
            </a:r>
            <a:r>
              <a:rPr dirty="0"/>
              <a:t> </a:t>
            </a:r>
            <a:r>
              <a:rPr dirty="0" err="1"/>
              <a:t>아첨하는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할 줄 </a:t>
            </a:r>
            <a:r>
              <a:rPr dirty="0" err="1"/>
              <a:t>모르니까요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한다면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곧 </a:t>
            </a:r>
            <a:r>
              <a:rPr dirty="0" err="1"/>
              <a:t>데려가실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3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I were skilled in flattery,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Maker would soon take me away.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또 세 </a:t>
            </a:r>
            <a:r>
              <a:rPr dirty="0" err="1"/>
              <a:t>친구들에게도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났는데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욥에게</a:t>
            </a:r>
            <a:r>
              <a:rPr dirty="0"/>
              <a:t> </a:t>
            </a:r>
            <a:r>
              <a:rPr dirty="0" err="1"/>
              <a:t>반박할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없으면서도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정죄하고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34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also angry with the three friends,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found no way to refute Job,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yet had condemned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엘리후는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자기보다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많기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끝나기를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9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Elihu had waited before speaking to Job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were older than he.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그런데 세 사람이 더 이상 답변을 하지 못하는 것을 보자 화가 났던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saw that the three men had nothing more to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anger was aroused.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부스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바라겔의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엘리후가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어리고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연세가</a:t>
            </a:r>
            <a:r>
              <a:rPr dirty="0"/>
              <a:t> </a:t>
            </a:r>
            <a:r>
              <a:rPr dirty="0" err="1"/>
              <a:t>있으시니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두려워서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말씀드리지</a:t>
            </a:r>
            <a:r>
              <a:rPr dirty="0"/>
              <a:t> </a:t>
            </a:r>
            <a:r>
              <a:rPr dirty="0" err="1"/>
              <a:t>못하고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Elihu son of </a:t>
            </a:r>
            <a:r>
              <a:rPr dirty="0" err="1"/>
              <a:t>Barakel</a:t>
            </a:r>
            <a:r>
              <a:rPr dirty="0"/>
              <a:t> the </a:t>
            </a:r>
            <a:r>
              <a:rPr dirty="0" err="1"/>
              <a:t>Buzite</a:t>
            </a:r>
            <a:r>
              <a:rPr dirty="0"/>
              <a:t>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young in years, and you are old; that is why I was fearful,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daring to tell you what I know.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‘나이가 말해 주겠지. 나이가 들수록 지혜가 생기는 법’이라고 생각했습니다.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thought, `Age should speak; advanced years should teach wisdom.'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영이요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입김이더군요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6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is the spirit in a man, the breath of the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gives him understanding.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어르신들만이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나이</a:t>
            </a:r>
            <a:r>
              <a:rPr dirty="0"/>
              <a:t> 든 </a:t>
            </a:r>
            <a:r>
              <a:rPr dirty="0" err="1"/>
              <a:t>사람만이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판단하는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2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only the old who are wise,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only the aged who understand what is right.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896</Words>
  <Application>Microsoft Office PowerPoint</Application>
  <PresentationFormat>와이드스크린</PresentationFormat>
  <Paragraphs>104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2022-09-06T02:56:35Z</dcterms:modified>
</cp:coreProperties>
</file>