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7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욥이여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귀 </a:t>
            </a:r>
            <a:r>
              <a:rPr dirty="0" err="1"/>
              <a:t>기울이시기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2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now, Job, listen to my words;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 attention to everything I say.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흠을</a:t>
            </a:r>
            <a:r>
              <a:rPr dirty="0"/>
              <a:t> </a:t>
            </a:r>
            <a:r>
              <a:rPr dirty="0" err="1"/>
              <a:t>잡으시고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원수로</a:t>
            </a:r>
            <a:r>
              <a:rPr dirty="0"/>
              <a:t> </a:t>
            </a:r>
            <a:r>
              <a:rPr dirty="0" err="1"/>
              <a:t>여기신다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258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God has found fault with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considers me his enemy.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50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차꼬를</a:t>
            </a:r>
            <a:r>
              <a:rPr dirty="0"/>
              <a:t> </a:t>
            </a:r>
            <a:r>
              <a:rPr dirty="0" err="1"/>
              <a:t>채우시고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가까이서</a:t>
            </a:r>
            <a:r>
              <a:rPr dirty="0"/>
              <a:t> </a:t>
            </a:r>
            <a:r>
              <a:rPr dirty="0" err="1"/>
              <a:t>감시하신다’고</a:t>
            </a:r>
            <a:r>
              <a:rPr dirty="0"/>
              <a:t> </a:t>
            </a:r>
            <a:r>
              <a:rPr dirty="0" err="1"/>
              <a:t>하더군요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8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fastens my feet in shackles;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keeps close watch on all my paths.'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말하겠습니다</a:t>
            </a:r>
            <a:r>
              <a:rPr dirty="0"/>
              <a:t>. 이 </a:t>
            </a:r>
            <a:r>
              <a:rPr dirty="0" err="1"/>
              <a:t>점에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</a:t>
            </a:r>
            <a:r>
              <a:rPr dirty="0" err="1"/>
              <a:t>크시기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I tell you, in this you are not right, for God is greater than man.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어찌하여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거역해</a:t>
            </a:r>
            <a:r>
              <a:rPr dirty="0"/>
              <a:t> </a:t>
            </a:r>
            <a:r>
              <a:rPr dirty="0" err="1"/>
              <a:t>다툽니까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굳이</a:t>
            </a:r>
            <a:r>
              <a:rPr dirty="0"/>
              <a:t> </a:t>
            </a:r>
            <a:r>
              <a:rPr dirty="0" err="1"/>
              <a:t>설명하지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do you complain to him that he answers none of man's words?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사실은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한두</a:t>
            </a:r>
            <a:r>
              <a:rPr dirty="0"/>
              <a:t> 번 </a:t>
            </a:r>
            <a:r>
              <a:rPr dirty="0" err="1"/>
              <a:t>말씀하시지만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0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does speak -- now one way, now another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man may not perceive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68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꿀 </a:t>
            </a:r>
            <a:r>
              <a:rPr dirty="0" err="1"/>
              <a:t>때나</a:t>
            </a:r>
            <a:r>
              <a:rPr dirty="0"/>
              <a:t>, </a:t>
            </a: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볼 </a:t>
            </a:r>
            <a:r>
              <a:rPr dirty="0" err="1"/>
              <a:t>때나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침대에서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잠에</a:t>
            </a:r>
            <a:r>
              <a:rPr dirty="0"/>
              <a:t> </a:t>
            </a:r>
            <a:r>
              <a:rPr dirty="0" err="1"/>
              <a:t>빠졌을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3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dream, in a vision of the night,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deep sleep falls on men as they slumber in their beds,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인 </a:t>
            </a:r>
            <a:r>
              <a:rPr dirty="0" err="1"/>
              <a:t>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79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may speak in their ears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terrify them with warnings,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그 </a:t>
            </a:r>
            <a:r>
              <a:rPr dirty="0" err="1"/>
              <a:t>행실에서</a:t>
            </a:r>
            <a:r>
              <a:rPr dirty="0"/>
              <a:t> </a:t>
            </a:r>
            <a:r>
              <a:rPr dirty="0" err="1"/>
              <a:t>돌아서게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83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turn man from wrongdoing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keep him from pride,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구덩이에서</a:t>
            </a:r>
            <a:r>
              <a:rPr dirty="0"/>
              <a:t> </a:t>
            </a:r>
            <a:r>
              <a:rPr dirty="0" err="1"/>
              <a:t>지키시고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5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preserve his soul from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life from perishing by the sword.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병상에서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고통이나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뼈마디가</a:t>
            </a:r>
            <a:r>
              <a:rPr dirty="0"/>
              <a:t> </a:t>
            </a:r>
            <a:r>
              <a:rPr dirty="0" err="1"/>
              <a:t>쑤시는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징벌로</a:t>
            </a:r>
            <a:r>
              <a:rPr dirty="0"/>
              <a:t> </a:t>
            </a:r>
            <a:r>
              <a:rPr dirty="0" err="1"/>
              <a:t>주기도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3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 man may be chastened on a bed of pain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constant distress in his bones,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보십시오. 내가 입을 열고 내 입의 혀가 말을 시작합니다.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about to open my mouth; my words are on the tip of my tongue.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그렇게 되면 입맛을 잃어버려 진수성찬도 싫어하게 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that his very being finds food repulsive and his soul loathes the choicest meal.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말라서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찾아볼</a:t>
            </a:r>
            <a:r>
              <a:rPr dirty="0"/>
              <a:t>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않던</a:t>
            </a:r>
            <a:r>
              <a:rPr dirty="0"/>
              <a:t> </a:t>
            </a:r>
            <a:r>
              <a:rPr dirty="0" err="1"/>
              <a:t>뼈가</a:t>
            </a:r>
            <a:r>
              <a:rPr dirty="0"/>
              <a:t> </a:t>
            </a:r>
            <a:r>
              <a:rPr dirty="0" err="1"/>
              <a:t>불거져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flesh wastes away to nothing,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bones, once hidden, now stick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그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이르고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목숨이</a:t>
            </a:r>
            <a:r>
              <a:rPr dirty="0"/>
              <a:t> </a:t>
            </a:r>
            <a:r>
              <a:rPr dirty="0" err="1"/>
              <a:t>파괴자들에게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2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soul draws near to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life to the messengers of death.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그러다가</a:t>
            </a:r>
            <a:r>
              <a:rPr dirty="0"/>
              <a:t> 1,000명의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그 </a:t>
            </a:r>
            <a:r>
              <a:rPr dirty="0" err="1"/>
              <a:t>곁에서</a:t>
            </a:r>
            <a:r>
              <a:rPr dirty="0"/>
              <a:t> </a:t>
            </a:r>
            <a:r>
              <a:rPr dirty="0" err="1"/>
              <a:t>해석자가</a:t>
            </a:r>
            <a:r>
              <a:rPr dirty="0"/>
              <a:t> 돼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옳은지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2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if there is an angel on his side as a mediator, one out of a thousand,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tell a man what is right for him,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26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구해서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내려가지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대속물을</a:t>
            </a:r>
            <a:r>
              <a:rPr dirty="0"/>
              <a:t> </a:t>
            </a:r>
            <a:r>
              <a:rPr dirty="0" err="1"/>
              <a:t>찾았다’고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1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gracious to him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`Spare him from going down to the pit;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found a ransom for him' --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그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어린아이의</a:t>
            </a:r>
            <a:r>
              <a:rPr dirty="0"/>
              <a:t> </a:t>
            </a:r>
            <a:r>
              <a:rPr dirty="0" err="1"/>
              <a:t>몸처럼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시절처럼</a:t>
            </a:r>
            <a:r>
              <a:rPr dirty="0"/>
              <a:t> </a:t>
            </a:r>
            <a:r>
              <a:rPr dirty="0" err="1"/>
              <a:t>회복될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27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his flesh is renewed like a child's;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restored as in the days of his youth.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회복시켜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7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prays to God and finds favor with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he sees God's face and shouts for joy;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restored by God to his righteous state.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왜곡시켰는데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벌하지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7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comes to men and says,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sinned, and perverted what was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did not get what I deserved.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그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내려가지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내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됐습니다’라고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1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redeemed my soul from going down to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live to enjoy the light.'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정말 이런 일들은 하나님께서 사람에게 종종 하시는 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"God does all these things to a man -- twice, even three times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내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내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솔직하게</a:t>
            </a:r>
            <a:r>
              <a:rPr dirty="0"/>
              <a:t> </a:t>
            </a:r>
            <a:r>
              <a:rPr dirty="0" err="1"/>
              <a:t>쏟아낼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4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words come from an upright heart;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lips sincerely speak what I know.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구덩이에서</a:t>
            </a:r>
            <a:r>
              <a:rPr dirty="0"/>
              <a:t> </a:t>
            </a:r>
            <a:r>
              <a:rPr dirty="0" err="1"/>
              <a:t>돌이키시고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비추어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것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7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turn back his soul from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light of life may shine on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8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오, </a:t>
            </a:r>
            <a:r>
              <a:rPr dirty="0" err="1"/>
              <a:t>욥이여</a:t>
            </a:r>
            <a:r>
              <a:rPr dirty="0"/>
              <a:t>!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계십시오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7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"Pay attention, Job, and listen to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silent, and I will speak.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할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나야말로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옳았기를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사람이니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8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have anything to say, answer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 up, for I want you to be cleared.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않다면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계십시오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가르치겠습니다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6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not, then listen to me; be silent,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teach you wisdom."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숨이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7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God has made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breath of the Almighty gives me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할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대답하십시오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일어나서</a:t>
            </a:r>
            <a:r>
              <a:rPr dirty="0"/>
              <a:t> 할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52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Answer me then, if you can;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yourself and confront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당신이나</a:t>
            </a:r>
            <a:r>
              <a:rPr dirty="0"/>
              <a:t> </a:t>
            </a:r>
            <a:r>
              <a:rPr dirty="0" err="1"/>
              <a:t>마찬가지며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진흙으로</a:t>
            </a:r>
            <a:r>
              <a:rPr dirty="0"/>
              <a:t> </a:t>
            </a:r>
            <a:r>
              <a:rPr dirty="0" err="1"/>
              <a:t>빚어진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39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just like you before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 have been taken from clay.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겁을</a:t>
            </a:r>
            <a:r>
              <a:rPr dirty="0"/>
              <a:t> </a:t>
            </a:r>
            <a:r>
              <a:rPr dirty="0" err="1"/>
              <a:t>줘도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짓누르지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9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fear of me should alarm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should my hand be heavy upon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7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have said in my hearing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heard the very words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42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잘못도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결백하며</a:t>
            </a:r>
            <a:r>
              <a:rPr dirty="0"/>
              <a:t> </a:t>
            </a:r>
            <a:r>
              <a:rPr dirty="0" err="1"/>
              <a:t>불의도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85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 pure and without sin;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clean and free from guilt.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1289</Words>
  <Application>Microsoft Office PowerPoint</Application>
  <PresentationFormat>와이드스크린</PresentationFormat>
  <Paragraphs>163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2022-09-06T03:01:31Z</dcterms:modified>
</cp:coreProperties>
</file>