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그러고는 엘리후가 말을 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Elihu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분들이여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거리가</a:t>
            </a:r>
            <a:r>
              <a:rPr dirty="0"/>
              <a:t> </a:t>
            </a:r>
            <a:r>
              <a:rPr dirty="0" err="1"/>
              <a:t>멀고</a:t>
            </a:r>
            <a:r>
              <a:rPr dirty="0"/>
              <a:t> </a:t>
            </a:r>
            <a:r>
              <a:rPr dirty="0" err="1"/>
              <a:t>불의를</a:t>
            </a:r>
            <a:r>
              <a:rPr dirty="0"/>
              <a:t> </a:t>
            </a:r>
            <a:r>
              <a:rPr dirty="0" err="1"/>
              <a:t>저지르는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분과는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71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listen to me, you men of understanding.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Far be it from God to do evil, from the Almighty to do wrong.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그분은 사람이 행한 대로 갚으시고 사람이 살아온 대로 대하십니다.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72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repays a man for what he has done;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brings upon him what his conduct deserves.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그렇습니다</a:t>
            </a:r>
            <a:r>
              <a:rPr dirty="0"/>
              <a:t>.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분께서는</a:t>
            </a:r>
            <a:r>
              <a:rPr dirty="0"/>
              <a:t> </a:t>
            </a:r>
            <a:r>
              <a:rPr dirty="0" err="1"/>
              <a:t>절대로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왜곡하지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7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unthinkable that God would do wrong,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Almighty would pervert justice.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60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맡기기라도</a:t>
            </a:r>
            <a:r>
              <a:rPr dirty="0"/>
              <a:t> </a:t>
            </a:r>
            <a:r>
              <a:rPr dirty="0" err="1"/>
              <a:t>했습니까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온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두기라도</a:t>
            </a:r>
            <a:r>
              <a:rPr dirty="0"/>
              <a:t> </a:t>
            </a:r>
            <a:r>
              <a:rPr dirty="0" err="1"/>
              <a:t>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5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appointed him over the earth?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put him in charge of the whole world?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만약 그분이 마음먹고 그 영과 숨을 거두신다면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it were his intention and he withdrew his spirit and breath,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76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육신은</a:t>
            </a:r>
            <a:r>
              <a:rPr dirty="0"/>
              <a:t> </a:t>
            </a:r>
            <a:r>
              <a:rPr dirty="0" err="1"/>
              <a:t>다같이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거두고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흙먼지로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523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mankind would perish together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man would return to the dust.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지각이</a:t>
            </a:r>
            <a:r>
              <a:rPr dirty="0"/>
              <a:t>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1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have understanding, hear this;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listen to what I say.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063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다스리시겠습니까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전능자를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정죄하겠습니까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459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he who hates justice govern?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condemn the just and mighty One?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87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왕에게라도</a:t>
            </a:r>
            <a:r>
              <a:rPr dirty="0"/>
              <a:t>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쓸모없는</a:t>
            </a:r>
            <a:r>
              <a:rPr dirty="0"/>
              <a:t> </a:t>
            </a:r>
            <a:r>
              <a:rPr dirty="0" err="1"/>
              <a:t>인간이다</a:t>
            </a:r>
            <a:r>
              <a:rPr dirty="0"/>
              <a:t>’,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귀족들에게도</a:t>
            </a:r>
            <a:r>
              <a:rPr dirty="0"/>
              <a:t>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불결하다’고</a:t>
            </a:r>
            <a:r>
              <a:rPr dirty="0"/>
              <a:t> </a:t>
            </a:r>
            <a:r>
              <a:rPr dirty="0" err="1"/>
              <a:t>못하시겠습니까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4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he not the One who says to kings,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`You are worthless,' and to nobles, `You are wicked,'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통치자라고</a:t>
            </a:r>
            <a:r>
              <a:rPr dirty="0"/>
              <a:t> </a:t>
            </a:r>
            <a:r>
              <a:rPr dirty="0" err="1"/>
              <a:t>편을</a:t>
            </a:r>
            <a:r>
              <a:rPr dirty="0"/>
              <a:t> </a:t>
            </a:r>
            <a:r>
              <a:rPr dirty="0" err="1"/>
              <a:t>들어주지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부자라고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더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그</a:t>
            </a:r>
            <a:r>
              <a:rPr dirty="0"/>
              <a:t>들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것들이니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83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shows no partiality to princes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favor the rich over the poor,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are all the work of his hands?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분들이여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학식이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분들이여</a:t>
            </a:r>
            <a:r>
              <a:rPr dirty="0"/>
              <a:t>, 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79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my words, you wise 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to me, you men of learning.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07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순식간에</a:t>
            </a:r>
            <a:r>
              <a:rPr dirty="0"/>
              <a:t> </a:t>
            </a:r>
            <a:r>
              <a:rPr dirty="0" err="1"/>
              <a:t>죽습니다</a:t>
            </a:r>
            <a:r>
              <a:rPr dirty="0"/>
              <a:t>.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한밤중에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사라집니다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장사라도</a:t>
            </a:r>
            <a:r>
              <a:rPr dirty="0"/>
              <a:t> 손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대지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수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9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die in an instant, in the middle of the night;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are shaken and they pass away;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mighty are removed without human hand.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지켜보시고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일마다</a:t>
            </a:r>
            <a:r>
              <a:rPr dirty="0"/>
              <a:t> </a:t>
            </a:r>
            <a:r>
              <a:rPr dirty="0" err="1"/>
              <a:t>일일이</a:t>
            </a:r>
            <a:r>
              <a:rPr dirty="0"/>
              <a:t> </a:t>
            </a:r>
            <a:r>
              <a:rPr dirty="0" err="1"/>
              <a:t>살펴보십니다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61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"His eyes are on the ways of men;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sees their every step.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숨을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어둠도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그림자도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115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dark place, no deep shadow,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evildoers can hide.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심판으로</a:t>
            </a:r>
            <a:r>
              <a:rPr dirty="0"/>
              <a:t> </a:t>
            </a:r>
            <a:r>
              <a:rPr dirty="0" err="1"/>
              <a:t>들어가야</a:t>
            </a:r>
            <a:r>
              <a:rPr dirty="0"/>
              <a:t> 할 </a:t>
            </a:r>
            <a:r>
              <a:rPr dirty="0" err="1"/>
              <a:t>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9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has no need to examine men further,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should come before him for judgment.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세력가들을</a:t>
            </a:r>
            <a:r>
              <a:rPr dirty="0"/>
              <a:t>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그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세우십니다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inquiry he shatters the mighty and sets up others in their place.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아시기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밤중에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엎어</a:t>
            </a:r>
            <a:r>
              <a:rPr dirty="0"/>
              <a:t> </a:t>
            </a:r>
            <a:r>
              <a:rPr dirty="0" err="1"/>
              <a:t>멸망하게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takes note of their deeds,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overthrows them in the night and they are crushed.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그분은 사람들이 보는 앞에서 드러나게 그들을 악하다고 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punishes them for their wickedness where everyone can see them,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그분에게서</a:t>
            </a:r>
            <a:r>
              <a:rPr dirty="0"/>
              <a:t> </a:t>
            </a:r>
            <a:r>
              <a:rPr dirty="0" err="1"/>
              <a:t>등을</a:t>
            </a:r>
            <a:r>
              <a:rPr dirty="0"/>
              <a:t> </a:t>
            </a:r>
            <a:r>
              <a:rPr dirty="0" err="1"/>
              <a:t>돌려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859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turned from following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no regard for any of his ways.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부르짖음이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올라가고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고난당하는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들으십니다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9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caused the cry of the poor to come before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 heard the cry of the needy.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819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계신다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문제</a:t>
            </a:r>
            <a:r>
              <a:rPr dirty="0"/>
              <a:t> </a:t>
            </a:r>
            <a:r>
              <a:rPr dirty="0" err="1"/>
              <a:t>삼겠습니까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그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가리신다면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뵙겠습니까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민족이든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마찬가지입니다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he remains silent, who can condemn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he hides his face, who can see him?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he is over man and nation alike,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혀가 맛을 보듯이 귀는 말을 분별합니다.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ear tests words as the tongue tastes food.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다스리지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함정에</a:t>
            </a:r>
            <a:r>
              <a:rPr dirty="0"/>
              <a:t> </a:t>
            </a:r>
            <a:r>
              <a:rPr dirty="0" err="1"/>
              <a:t>빠지지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325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keep a godless man from ruling,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laying snares for the people.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84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902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"Suppose a man says to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am guilty but will offend no more.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28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잘못했다면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그러지</a:t>
            </a:r>
            <a:r>
              <a:rPr dirty="0"/>
              <a:t> </a:t>
            </a:r>
            <a:r>
              <a:rPr dirty="0" err="1"/>
              <a:t>않겠습니다’라고</a:t>
            </a:r>
            <a:r>
              <a:rPr dirty="0"/>
              <a:t> </a:t>
            </a:r>
            <a:r>
              <a:rPr dirty="0" err="1"/>
              <a:t>말씀드린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83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 me what I cannot see;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have done wrong, I will not do so again.'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반대한다고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생각대로</a:t>
            </a:r>
            <a:r>
              <a:rPr dirty="0"/>
              <a:t> </a:t>
            </a:r>
            <a:r>
              <a:rPr dirty="0" err="1"/>
              <a:t>갚아</a:t>
            </a:r>
            <a:r>
              <a:rPr dirty="0"/>
              <a:t> </a:t>
            </a:r>
            <a:r>
              <a:rPr dirty="0" err="1"/>
              <a:t>주시겠습니까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선택할</a:t>
            </a:r>
            <a:r>
              <a:rPr dirty="0"/>
              <a:t> </a:t>
            </a:r>
            <a:r>
              <a:rPr dirty="0" err="1"/>
              <a:t>일입니다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Should God then reward you on your terms, when you refuse to repent?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decide, not I; so tell me what you know.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지각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137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"Men of understanding declare,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wise men who hear me say to me,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‘욥이 무식하게 말을 하니 그 말에는 지혜가 없다’고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`Job speaks without knowledge; his words lack insight.'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욥이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대답했으니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시련을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50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Oh, that Job might be tested to the utmost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answering like a wicked man!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짓고</a:t>
            </a:r>
            <a:r>
              <a:rPr dirty="0"/>
              <a:t> </a:t>
            </a:r>
            <a:r>
              <a:rPr dirty="0" err="1"/>
              <a:t>거기에다</a:t>
            </a:r>
            <a:r>
              <a:rPr dirty="0"/>
              <a:t> </a:t>
            </a:r>
            <a:r>
              <a:rPr dirty="0" err="1"/>
              <a:t>반역까지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박수를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해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9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his sin he adds rebellion; scornfully he claps his hands among us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multiplies his words against God."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옳은지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분별해</a:t>
            </a:r>
            <a:r>
              <a:rPr dirty="0"/>
              <a:t> </a:t>
            </a:r>
            <a:r>
              <a:rPr dirty="0" err="1"/>
              <a:t>봅시다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</a:t>
            </a:r>
            <a:r>
              <a:rPr dirty="0"/>
              <a:t> </a:t>
            </a:r>
            <a:r>
              <a:rPr dirty="0" err="1"/>
              <a:t>선한지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알아봅시다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56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discern for ourselves what is right;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us learn together what is good.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욥이 ‘나는 의롭다. 그러나 하나님께서 내 공의를 빼앗아 가셨다.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"Job says, `I am innocent, but God denies me justice.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옳은데도</a:t>
            </a:r>
            <a:r>
              <a:rPr dirty="0"/>
              <a:t> </a:t>
            </a:r>
            <a:r>
              <a:rPr dirty="0" err="1"/>
              <a:t>아니라고</a:t>
            </a:r>
            <a:r>
              <a:rPr dirty="0"/>
              <a:t> </a:t>
            </a:r>
            <a:r>
              <a:rPr dirty="0" err="1"/>
              <a:t>해야겠나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없는데도</a:t>
            </a:r>
            <a:r>
              <a:rPr dirty="0"/>
              <a:t> </a:t>
            </a:r>
            <a:r>
              <a:rPr dirty="0" err="1"/>
              <a:t>치유할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입었다’고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35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am right, I am considered a liar;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although I am guiltless, his arrow inflicts an incurable wound.'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누가 욥처럼 하나님을 조롱하는 말을 물 마시듯 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What man is like Job, who drinks scorn like water?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악을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친구로</a:t>
            </a:r>
            <a:r>
              <a:rPr dirty="0"/>
              <a:t> </a:t>
            </a:r>
            <a:r>
              <a:rPr dirty="0" err="1"/>
              <a:t>지내고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어울려</a:t>
            </a:r>
            <a:r>
              <a:rPr dirty="0"/>
              <a:t> </a:t>
            </a:r>
            <a:r>
              <a:rPr dirty="0" err="1"/>
              <a:t>지냅니다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930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keeps company with evildoers;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associates with wicked men.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34장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‘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기쁘시게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게 다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소용이냐’라고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he says, `It profits a man nothing when he tries to please God.'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1425</Words>
  <Application>Microsoft Office PowerPoint</Application>
  <PresentationFormat>와이드스크린</PresentationFormat>
  <Paragraphs>173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2022-09-06T03:11:07Z</dcterms:modified>
</cp:coreProperties>
</file>