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엘리후가 이어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Elihu said: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그러나 아무도 ‘나를 지으신 하나님이 어디 계시냐? 밤에 노래하게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no one says, `Where is God my Maker, who gives songs in the night,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79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짐승들보다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새들보다</a:t>
            </a:r>
            <a:r>
              <a:rPr dirty="0"/>
              <a:t> 더 </a:t>
            </a: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계시냐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11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teaches more to us than to the beasts of the earth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makes us wiser than the birds of the air?'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부르짖어도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대답이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교만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70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answer when men cry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arrogance of the wicked.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분께서</a:t>
            </a:r>
            <a:r>
              <a:rPr dirty="0"/>
              <a:t> </a:t>
            </a:r>
            <a:r>
              <a:rPr dirty="0" err="1"/>
              <a:t>주목하지</a:t>
            </a:r>
            <a:r>
              <a:rPr dirty="0"/>
              <a:t> </a:t>
            </a:r>
            <a:r>
              <a:rPr dirty="0" err="1"/>
              <a:t>않으시는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7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God does not listen to their empty plea;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Almighty pays no attention to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‘</a:t>
            </a:r>
            <a:r>
              <a:rPr dirty="0" err="1"/>
              <a:t>그분을</a:t>
            </a:r>
            <a:r>
              <a:rPr dirty="0"/>
              <a:t> 뵐 수 </a:t>
            </a:r>
            <a:r>
              <a:rPr dirty="0" err="1"/>
              <a:t>없다</a:t>
            </a:r>
            <a:r>
              <a:rPr dirty="0"/>
              <a:t>’ </a:t>
            </a:r>
            <a:r>
              <a:rPr dirty="0" err="1"/>
              <a:t>할지라도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기다리십시오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88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less, then, will he listen when you say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do not see him, that your case is before him and you must wait for him,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않으시며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별로</a:t>
            </a:r>
            <a:r>
              <a:rPr dirty="0"/>
              <a:t> </a:t>
            </a:r>
            <a:r>
              <a:rPr dirty="0" err="1"/>
              <a:t>관심을</a:t>
            </a:r>
            <a:r>
              <a:rPr dirty="0"/>
              <a:t> </a:t>
            </a:r>
            <a:r>
              <a:rPr dirty="0" err="1"/>
              <a:t>가지지</a:t>
            </a:r>
            <a:r>
              <a:rPr dirty="0"/>
              <a:t> </a:t>
            </a:r>
            <a:r>
              <a:rPr dirty="0" err="1"/>
              <a:t>않으신다고</a:t>
            </a:r>
            <a:r>
              <a:rPr dirty="0"/>
              <a:t> </a:t>
            </a:r>
            <a:r>
              <a:rPr dirty="0" err="1"/>
              <a:t>생각하시지요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9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further, that his anger never punishes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does not take the least notice of wickedness.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2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욥이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자꾸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8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Job opens his mouth with empty talk;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knowledge he multiplies words."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45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하나님보다</a:t>
            </a:r>
            <a:r>
              <a:rPr dirty="0"/>
              <a:t> </a:t>
            </a:r>
            <a:r>
              <a:rPr dirty="0" err="1"/>
              <a:t>의롭다’고</a:t>
            </a:r>
            <a:r>
              <a:rPr dirty="0"/>
              <a:t> </a:t>
            </a:r>
            <a:r>
              <a:rPr dirty="0" err="1"/>
              <a:t>하다니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그게</a:t>
            </a:r>
            <a:r>
              <a:rPr dirty="0"/>
              <a:t> </a:t>
            </a:r>
            <a:r>
              <a:rPr dirty="0" err="1"/>
              <a:t>옳다고</a:t>
            </a:r>
            <a:r>
              <a:rPr dirty="0"/>
              <a:t> </a:t>
            </a:r>
            <a:r>
              <a:rPr dirty="0" err="1"/>
              <a:t>생각합니까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19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think this is just? You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will be cleared by God.'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752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‘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유익이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없애면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무엇입니까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8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ask him, `What profit is it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do I gain by not sinning?'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당신과 당신 친구들에게 대답하겠습니다.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would like to reply to you and to your friends with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우러러 하늘을 보십시오. 당신보다 훨씬 높이 있는 구름을 보십시오.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 up at the heavens and see; gaze at the clouds so high above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6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짓는다고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영향이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35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sin, how does that affect him?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your sins are many, what does that do to him?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3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의롭다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드리겠습니까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얻으시겠습니까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3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righteous, what do you give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what does he receive from your hand?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악은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끼치고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의도</a:t>
            </a:r>
            <a:r>
              <a:rPr dirty="0"/>
              <a:t> </a:t>
            </a:r>
            <a:r>
              <a:rPr dirty="0" err="1"/>
              <a:t>인간들에게나</a:t>
            </a:r>
            <a:r>
              <a:rPr dirty="0"/>
              <a:t> </a:t>
            </a:r>
            <a:r>
              <a:rPr dirty="0" err="1"/>
              <a:t>영향을</a:t>
            </a:r>
            <a:r>
              <a:rPr dirty="0"/>
              <a:t> 줄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14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wickedness affects only a man like yourself,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righteousness only the sons of 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억압이</a:t>
            </a:r>
            <a:r>
              <a:rPr dirty="0"/>
              <a:t> </a:t>
            </a:r>
            <a:r>
              <a:rPr dirty="0" err="1"/>
              <a:t>심해지면</a:t>
            </a:r>
            <a:r>
              <a:rPr dirty="0"/>
              <a:t> </a:t>
            </a:r>
            <a:r>
              <a:rPr dirty="0" err="1"/>
              <a:t>울부짖게</a:t>
            </a:r>
            <a:r>
              <a:rPr dirty="0"/>
              <a:t> </a:t>
            </a:r>
            <a:r>
              <a:rPr dirty="0" err="1"/>
              <a:t>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팔에</a:t>
            </a:r>
            <a:r>
              <a:rPr dirty="0"/>
              <a:t> </a:t>
            </a:r>
            <a:r>
              <a:rPr dirty="0" err="1"/>
              <a:t>눌려서</a:t>
            </a:r>
            <a:r>
              <a:rPr dirty="0"/>
              <a:t> </a:t>
            </a:r>
            <a:r>
              <a:rPr dirty="0" err="1"/>
              <a:t>부르짖습니다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2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"Men cry out under a load of oppression;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plead for relief from the arm of the powerful.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629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2022-09-06T08:07:33Z</dcterms:modified>
</cp:coreProperties>
</file>