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엘리후가 계속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Elihu continued: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또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돌아서라고</a:t>
            </a:r>
            <a:r>
              <a:rPr dirty="0"/>
              <a:t> </a:t>
            </a:r>
            <a:r>
              <a:rPr dirty="0" err="1"/>
              <a:t>명령하십니다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8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them listen to correction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commands them to repent of their evil.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순종하고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섬기면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날들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번영하고</a:t>
            </a:r>
            <a:r>
              <a:rPr dirty="0"/>
              <a:t> 그 </a:t>
            </a:r>
            <a:r>
              <a:rPr dirty="0" err="1"/>
              <a:t>연수만큼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살겠으나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81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obey and serve him, they will spend the rest of their days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prosperity and their years in contentment.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쓰러지고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채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3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they do not listen, they will perish by the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die without knowledge.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불경한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마음속에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묶어도</a:t>
            </a:r>
            <a:r>
              <a:rPr dirty="0"/>
              <a:t> </a:t>
            </a:r>
            <a:r>
              <a:rPr dirty="0" err="1"/>
              <a:t>도와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부르짖지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7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godless in heart harbor resentment;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when he fetters them, they do not cry for help.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젊어서 죽고 그 목숨이 남창들처럼 끊어질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die in their youth, among male prostitutes of the shrines.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그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억압당하는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0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who suffer he delivers in their suffering;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speaks to them in their affliction.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고난이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데로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식탁에는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음식으로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wooing you from the jaws of distress to a spacious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free from restriction, to the comfort of your table laden with choice food.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심판으로</a:t>
            </a:r>
            <a:r>
              <a:rPr dirty="0"/>
              <a:t> </a:t>
            </a:r>
            <a:r>
              <a:rPr dirty="0" err="1"/>
              <a:t>가득합니다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심판과</a:t>
            </a:r>
            <a:r>
              <a:rPr dirty="0"/>
              <a:t> </a:t>
            </a: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4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are laden with the judgment due the wicked;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judgment and justice have taken hold of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그르치지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속전을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바친다고</a:t>
            </a:r>
            <a:r>
              <a:rPr dirty="0"/>
              <a:t> </a:t>
            </a:r>
            <a:r>
              <a:rPr dirty="0" err="1"/>
              <a:t>용서받는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1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careful that no one entices you by riches;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a large bribe turn you aside.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재물</a:t>
            </a:r>
            <a:r>
              <a:rPr dirty="0"/>
              <a:t>, </a:t>
            </a:r>
            <a:r>
              <a:rPr dirty="0" err="1"/>
              <a:t>아니</a:t>
            </a:r>
            <a:r>
              <a:rPr dirty="0"/>
              <a:t> </a:t>
            </a:r>
            <a:r>
              <a:rPr dirty="0" err="1"/>
              <a:t>금이나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힘도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8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your wealth or even all your mighty efforts sustain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would not be in distress?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“조금만 더 참아 주면 하나님 대신 해야 할 말을 들려 드리겠습니다.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"Bear with me a little longer and I will show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there is more to be said in God's behalf.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사람들이 그 있던 곳에서 사라져 버리는 그런 밤을 기다리지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long for the night, to drag people away from their homes.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삼가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고난이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15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Beware of turning to evil,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seem to prefer to affliction.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권능이</a:t>
            </a:r>
            <a:r>
              <a:rPr dirty="0"/>
              <a:t> </a:t>
            </a:r>
            <a:r>
              <a:rPr dirty="0" err="1"/>
              <a:t>심히</a:t>
            </a:r>
            <a:r>
              <a:rPr dirty="0"/>
              <a:t> </a:t>
            </a:r>
            <a:r>
              <a:rPr dirty="0" err="1"/>
              <a:t>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그분처럼</a:t>
            </a:r>
            <a:r>
              <a:rPr dirty="0"/>
              <a:t> </a:t>
            </a:r>
            <a:r>
              <a:rPr dirty="0" err="1"/>
              <a:t>가르치겠습니까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347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"God is exalted in his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 teacher like him?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6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주었습니까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‘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잘못했다’고</a:t>
            </a:r>
            <a:r>
              <a:rPr dirty="0"/>
              <a:t> </a:t>
            </a:r>
            <a:r>
              <a:rPr dirty="0" err="1"/>
              <a:t>말하겠습니까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1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prescribed his ways for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said to him, `You have done wrong'?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늘 </a:t>
            </a:r>
            <a:r>
              <a:rPr dirty="0" err="1"/>
              <a:t>노래해</a:t>
            </a:r>
            <a:r>
              <a:rPr dirty="0"/>
              <a:t> </a:t>
            </a:r>
            <a:r>
              <a:rPr dirty="0" err="1"/>
              <a:t>왔듯이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찬양해야</a:t>
            </a:r>
            <a:r>
              <a:rPr dirty="0"/>
              <a:t> </a:t>
            </a:r>
            <a:r>
              <a:rPr dirty="0" err="1"/>
              <a:t>함을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295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to extol his work,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men have praised in song.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사람이라면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멀리서도</a:t>
            </a:r>
            <a:r>
              <a:rPr dirty="0"/>
              <a:t> 볼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mankind has seen it; men gaze on it from afar.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위대하신지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연수를</a:t>
            </a:r>
            <a:r>
              <a:rPr dirty="0"/>
              <a:t> </a:t>
            </a:r>
            <a:r>
              <a:rPr dirty="0" err="1"/>
              <a:t>헤아릴</a:t>
            </a:r>
            <a:r>
              <a:rPr dirty="0"/>
              <a:t> </a:t>
            </a:r>
            <a:r>
              <a:rPr dirty="0" err="1"/>
              <a:t>수조차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9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great is God -- beyond our understanding!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his years is past finding out.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증발시켜서</a:t>
            </a:r>
            <a:r>
              <a:rPr dirty="0"/>
              <a:t> </a:t>
            </a:r>
            <a:r>
              <a:rPr dirty="0" err="1"/>
              <a:t>끌어올리시고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빗방울을</a:t>
            </a:r>
            <a:r>
              <a:rPr dirty="0"/>
              <a:t> </a:t>
            </a:r>
            <a:r>
              <a:rPr dirty="0" err="1"/>
              <a:t>만드십니다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78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draws up the drops of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distill as rain to the streams;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떨어뜨리면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</a:t>
            </a:r>
            <a:r>
              <a:rPr dirty="0" err="1"/>
              <a:t>비가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16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clouds pour down their moisture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abundant showers fall on mankind.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973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펼치시는지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그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천둥소리를</a:t>
            </a:r>
            <a:r>
              <a:rPr dirty="0"/>
              <a:t> </a:t>
            </a:r>
            <a:r>
              <a:rPr dirty="0" err="1"/>
              <a:t>내시는지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8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understand how he spreads out the clouds,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he thunders from his pavilion?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멀리서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가져와서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702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get my knowledge from afar;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ascribe justice to my Maker.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번개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펼치시고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밑바닥을</a:t>
            </a:r>
            <a:r>
              <a:rPr dirty="0"/>
              <a:t> </a:t>
            </a:r>
            <a:r>
              <a:rPr dirty="0" err="1"/>
              <a:t>덮으십니다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4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how he scatters his lightning about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bathing the depths of the sea.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심판하시며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넉넉하게</a:t>
            </a:r>
            <a:r>
              <a:rPr dirty="0"/>
              <a:t> </a:t>
            </a:r>
            <a:r>
              <a:rPr dirty="0" err="1"/>
              <a:t>공급해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7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way he governs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provides food in abundance.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두 손에 번개를 쥐시고 과녁을 맞히라고 명령하십니다.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fills his hands with lightning and commands it to strike its mark.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천둥소리가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올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암시하니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가축까지도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8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thunder announces the coming storm;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cattle make known its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진정</a:t>
            </a:r>
            <a:r>
              <a:rPr dirty="0"/>
              <a:t> </a:t>
            </a:r>
            <a:r>
              <a:rPr dirty="0" err="1"/>
              <a:t>거짓말이</a:t>
            </a:r>
            <a:r>
              <a:rPr dirty="0"/>
              <a:t> </a:t>
            </a:r>
            <a:r>
              <a:rPr dirty="0" err="1"/>
              <a:t>아니니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가진</a:t>
            </a:r>
            <a:r>
              <a:rPr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사람이 당신과 함께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assured that my words are not false; one perfect in knowledge is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전능하시지만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멸시하지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힘과</a:t>
            </a:r>
            <a:r>
              <a:rPr dirty="0"/>
              <a:t> </a:t>
            </a:r>
            <a:r>
              <a:rPr dirty="0" err="1"/>
              <a:t>지혜에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r>
              <a:rPr dirty="0" err="1"/>
              <a:t>전능하십니다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9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"God is mighty, but does not despise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mighty, and firm in his purpose.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보존하지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억눌린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보장하시며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8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keep the wicked alive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gives the afflicted their rights.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의인에게서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떼지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왕좌에</a:t>
            </a:r>
            <a:r>
              <a:rPr dirty="0"/>
              <a:t> </a:t>
            </a:r>
            <a:r>
              <a:rPr dirty="0" err="1"/>
              <a:t>앉혀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높이십니다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take his eyes off the righteous;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enthrones them with kings and exalts them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06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매여</a:t>
            </a:r>
            <a:r>
              <a:rPr dirty="0"/>
              <a:t> </a:t>
            </a:r>
            <a:r>
              <a:rPr dirty="0" err="1"/>
              <a:t>있거나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끈에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/>
              <a:t>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7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men are bound in chains,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held fast by cords of affliction,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해 온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깨닫도록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3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tells them what they have done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have sinned arrogantly.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1184</Words>
  <Application>Microsoft Office PowerPoint</Application>
  <PresentationFormat>와이드스크린</PresentationFormat>
  <Paragraphs>153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2022-09-06T08:11:24Z</dcterms:modified>
</cp:coreProperties>
</file>