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“이러니 내 마음도 떨리고 펄쩍펄쩍 뛰는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"At this my heart pounds and leaps from its place.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하나님의 입김에 서리가 내리고 넓디넓은 물이 얼어붙습니다.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breath of God produces ice, and the broad waters become frozen.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두터운 구름을 물기로 적시시고 번개 구름을 널리 퍼뜨리시니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loads the clouds with moisture; he scatters his lightning through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구름은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계획대로</a:t>
            </a:r>
            <a:r>
              <a:rPr dirty="0"/>
              <a:t> </a:t>
            </a:r>
            <a:r>
              <a:rPr dirty="0" err="1"/>
              <a:t>운행되는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온 </a:t>
            </a:r>
            <a:r>
              <a:rPr dirty="0" err="1"/>
              <a:t>지상에서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명령하시는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수행합니다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4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his direction they swirl around over the face of the whole earth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do whatever he commands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징벌을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때나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위해서나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베푸실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5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brings the clouds to punish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 water his earth and show his love.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오, </a:t>
            </a:r>
            <a:r>
              <a:rPr dirty="0" err="1"/>
              <a:t>욥이여</a:t>
            </a:r>
            <a:r>
              <a:rPr dirty="0"/>
              <a:t>!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기이한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38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this, Job; stop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consider God's wonders.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0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움직이고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번개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내시는지</a:t>
            </a:r>
            <a:r>
              <a:rPr dirty="0"/>
              <a:t> </a:t>
            </a:r>
            <a:r>
              <a:rPr dirty="0" err="1"/>
              <a:t>압니까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7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know how God controls the clouds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makes his lightning flash?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5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공중에</a:t>
            </a:r>
            <a:r>
              <a:rPr dirty="0"/>
              <a:t> 잘 </a:t>
            </a:r>
            <a:r>
              <a:rPr dirty="0" err="1"/>
              <a:t>매달려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지식이</a:t>
            </a:r>
            <a:r>
              <a:rPr dirty="0"/>
              <a:t> </a:t>
            </a:r>
            <a:r>
              <a:rPr dirty="0" err="1"/>
              <a:t>완전하신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기이한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알기나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4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know how the clouds hang poised,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wonders of him who is perfect in knowledge?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남쪽에서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불어와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고요해지고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옷이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따뜻해지는지</a:t>
            </a:r>
            <a:r>
              <a:rPr dirty="0"/>
              <a:t> </a:t>
            </a:r>
            <a:r>
              <a:rPr dirty="0" err="1"/>
              <a:t>압니까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1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swelter in your clothes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land lies hushed under the south wind,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거울처럼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단단한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펼칠</a:t>
            </a:r>
            <a:r>
              <a:rPr dirty="0"/>
              <a:t> 수 </a:t>
            </a:r>
            <a:r>
              <a:rPr dirty="0" err="1"/>
              <a:t>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0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join him in spreading out the skies,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hard as a mirror of cast bronze?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도무지</a:t>
            </a:r>
            <a:r>
              <a:rPr dirty="0"/>
              <a:t> </a:t>
            </a:r>
            <a:r>
              <a:rPr dirty="0" err="1"/>
              <a:t>캄캄해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알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1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us what we should say to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cannot draw up our case because of our darkness.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잘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천둥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음성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우레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9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Listen! Listen to the roar of his voice,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rumbling that comes from his mouth.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말이라고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다 </a:t>
            </a:r>
            <a:r>
              <a:rPr dirty="0" err="1"/>
              <a:t>고하겠습니까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삼킴을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싶어서</a:t>
            </a:r>
            <a:r>
              <a:rPr dirty="0"/>
              <a:t> </a:t>
            </a:r>
            <a:r>
              <a:rPr dirty="0" err="1"/>
              <a:t>말한단</a:t>
            </a:r>
            <a:r>
              <a:rPr dirty="0"/>
              <a:t> </a:t>
            </a:r>
            <a:r>
              <a:rPr dirty="0" err="1"/>
              <a:t>말입니까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9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he be told that I want to speak?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any man ask to be swallowed up?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속의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지나가면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맑아지는</a:t>
            </a:r>
            <a:r>
              <a:rPr dirty="0"/>
              <a:t> </a:t>
            </a:r>
            <a:r>
              <a:rPr dirty="0" err="1"/>
              <a:t>법입니다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9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no one can look at the sun, bright as it is in the skies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wind has swept them clean.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북방에서</a:t>
            </a:r>
            <a:r>
              <a:rPr dirty="0"/>
              <a:t> </a:t>
            </a:r>
            <a:r>
              <a:rPr dirty="0" err="1"/>
              <a:t>금빛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하나님께는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위엄이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3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north he comes in golden splendor;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comes in awesome majesty.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나아갈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심판이나</a:t>
            </a:r>
            <a:r>
              <a:rPr dirty="0"/>
              <a:t> </a:t>
            </a:r>
            <a:r>
              <a:rPr dirty="0" err="1"/>
              <a:t>무한한</a:t>
            </a:r>
            <a:r>
              <a:rPr dirty="0"/>
              <a:t> </a:t>
            </a:r>
            <a:r>
              <a:rPr dirty="0" err="1"/>
              <a:t>공의는</a:t>
            </a:r>
            <a:r>
              <a:rPr dirty="0"/>
              <a:t> </a:t>
            </a:r>
            <a:r>
              <a:rPr dirty="0" err="1"/>
              <a:t>왜곡될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9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Almighty is beyond our reach and exalted in power;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justice and great righteousness, he does not oppress.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31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지혜롭다는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거들떠보지도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1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men revere him, for does he not have regard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the wise in heart?"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3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펼치시고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번개를</a:t>
            </a:r>
            <a:r>
              <a:rPr dirty="0"/>
              <a:t> 땅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보내십니다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1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unleashes his lightning beneath the whole heaven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sends it to the ends of the earth.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천둥과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위엄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울려</a:t>
            </a:r>
            <a:r>
              <a:rPr dirty="0"/>
              <a:t> </a:t>
            </a:r>
            <a:r>
              <a:rPr dirty="0" err="1"/>
              <a:t>퍼지고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위엄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목소리가</a:t>
            </a:r>
            <a:r>
              <a:rPr dirty="0"/>
              <a:t> </a:t>
            </a:r>
            <a:r>
              <a:rPr dirty="0" err="1"/>
              <a:t>우렁차게</a:t>
            </a:r>
            <a:r>
              <a:rPr dirty="0"/>
              <a:t> </a:t>
            </a:r>
            <a:r>
              <a:rPr dirty="0" err="1"/>
              <a:t>울려</a:t>
            </a:r>
            <a:r>
              <a:rPr dirty="0"/>
              <a:t> </a:t>
            </a:r>
            <a:r>
              <a:rPr dirty="0" err="1"/>
              <a:t>퍼집니다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 comes the sound of his roar; he thunders with his majestic voice.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his voice resounds, he holds nothing 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울리시며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이해하지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71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God's voice thunders in marvelous ways;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great things beyond our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579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눈에게</a:t>
            </a:r>
            <a:r>
              <a:rPr dirty="0"/>
              <a:t> ‘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떨어지라</a:t>
            </a:r>
            <a:r>
              <a:rPr dirty="0"/>
              <a:t>’ </a:t>
            </a:r>
            <a:r>
              <a:rPr dirty="0" err="1"/>
              <a:t>명하시고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비에게도</a:t>
            </a:r>
            <a:r>
              <a:rPr dirty="0"/>
              <a:t> ‘</a:t>
            </a:r>
            <a:r>
              <a:rPr dirty="0" err="1"/>
              <a:t>억수로</a:t>
            </a:r>
            <a:r>
              <a:rPr dirty="0"/>
              <a:t> </a:t>
            </a:r>
            <a:r>
              <a:rPr dirty="0" err="1"/>
              <a:t>쏟아지라’고</a:t>
            </a:r>
            <a:r>
              <a:rPr dirty="0"/>
              <a:t> </a:t>
            </a:r>
            <a:r>
              <a:rPr dirty="0" err="1"/>
              <a:t>명하십니다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28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says to the snow, `Fall on the earth,'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rain shower, `Be a mighty downpour.'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봉해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4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all men he has made may know his work,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stops every man from his labor.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짐승들이</a:t>
            </a:r>
            <a:r>
              <a:rPr dirty="0"/>
              <a:t> </a:t>
            </a:r>
            <a:r>
              <a:rPr dirty="0" err="1"/>
              <a:t>굴에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lang="ko-KR" altLang="en-US" dirty="0"/>
              <a:t>그 자리에 그대로 있게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animals take cover; they remain in their dens.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남쪽에서는</a:t>
            </a:r>
            <a:r>
              <a:rPr dirty="0"/>
              <a:t> </a:t>
            </a:r>
            <a:r>
              <a:rPr dirty="0" err="1"/>
              <a:t>태풍이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북쪽에서는</a:t>
            </a:r>
            <a:r>
              <a:rPr dirty="0"/>
              <a:t> </a:t>
            </a:r>
            <a:r>
              <a:rPr dirty="0" err="1"/>
              <a:t>한기가</a:t>
            </a:r>
            <a:r>
              <a:rPr dirty="0"/>
              <a:t> </a:t>
            </a:r>
            <a:r>
              <a:rPr dirty="0" err="1"/>
              <a:t>나옵니다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tempest comes out from its chamber, the cold from the driving winds.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900</Words>
  <Application>Microsoft Office PowerPoint</Application>
  <PresentationFormat>와이드스크린</PresentationFormat>
  <Paragraphs>110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2022-09-06T08:23:41Z</dcterms:modified>
</cp:coreProperties>
</file>