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회오리바람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answered Job out of the storm. He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그것의 한계를 정해 그 문과 빗장을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fixed limits for it and set its doors and bars in place,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5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이만큼까지만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도도한</a:t>
            </a:r>
            <a:r>
              <a:rPr dirty="0"/>
              <a:t>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멈출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’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36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said, `This far you may come and no farther;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is where your proud waves halt'?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89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아침에게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새벽에게</a:t>
            </a:r>
            <a:r>
              <a:rPr dirty="0"/>
              <a:t> 그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ever given orders to the morning,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shown the dawn its place,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그것이</a:t>
            </a:r>
            <a:r>
              <a:rPr dirty="0"/>
              <a:t> 땅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그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떨쳐</a:t>
            </a:r>
            <a:r>
              <a:rPr dirty="0"/>
              <a:t> 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it might take the earth by the edges and shake the wicked out of it?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땅이 도장 찍힌 진흙처럼 변하고 만물이 옷처럼 나타났도다.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takes shape like clay under a seal;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features stand out like those of a garment.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악인에게서 그 빛이 거둬지며 그 높이 든 팔은 부러진다.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wicked are denied their light, and their upraised arm is broken.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87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근원에</a:t>
            </a:r>
            <a:r>
              <a:rPr dirty="0"/>
              <a:t> 가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물 </a:t>
            </a:r>
            <a:r>
              <a:rPr dirty="0" err="1"/>
              <a:t>밑으로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9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journeyed to the springs of the sea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walked in the recesses of the deep?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열린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그림자의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1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 gates of death been shown to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seen the gates of the shadow of death?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드넓은지</a:t>
            </a:r>
            <a:r>
              <a:rPr dirty="0"/>
              <a:t> </a:t>
            </a:r>
            <a:r>
              <a:rPr dirty="0" err="1"/>
              <a:t>깨달은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8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comprehended the vast expanses of the earth?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me, if you know all this.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빛의</a:t>
            </a:r>
            <a:r>
              <a:rPr dirty="0"/>
              <a:t> </a:t>
            </a:r>
            <a:r>
              <a:rPr dirty="0" err="1"/>
              <a:t>근원지로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어디냐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어디냐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0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the way to the abode of light?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does darkness reside?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“알지도 못하면서 말로 이치를 어둡게 하는 사람이 누구냐?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"Who is this that darkens my counsel with words without knowledge?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제자리로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5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take them to their places?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know the paths to their dwellings?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5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몸이니</a:t>
            </a:r>
            <a:r>
              <a:rPr dirty="0"/>
              <a:t> </a:t>
            </a: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알겠지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살아온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많으냐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3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know, for you were already born!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lived so many years!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우박의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4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entered the storehouses of the snow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seen the storehouses of the hail,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전쟁과</a:t>
            </a:r>
            <a:r>
              <a:rPr dirty="0"/>
              <a:t> </a:t>
            </a:r>
            <a:r>
              <a:rPr dirty="0" err="1"/>
              <a:t>전투의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7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reserve for times of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days of war and battle?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79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가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동풍이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흩어지는지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7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the way to the place where the lightning is dispersed,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place where the east winds are scattered over the earth?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폭우가</a:t>
            </a:r>
            <a:r>
              <a:rPr dirty="0"/>
              <a:t> </a:t>
            </a:r>
            <a:r>
              <a:rPr dirty="0" err="1"/>
              <a:t>빠지는</a:t>
            </a:r>
            <a:r>
              <a:rPr dirty="0"/>
              <a:t> </a:t>
            </a:r>
            <a:r>
              <a:rPr dirty="0" err="1"/>
              <a:t>수로를</a:t>
            </a:r>
            <a:r>
              <a:rPr dirty="0"/>
              <a:t> </a:t>
            </a:r>
            <a:r>
              <a:rPr dirty="0" err="1"/>
              <a:t>파며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우레의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cuts a channel for the torrents of rain, and a path for the thunderstorm,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땅,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내리고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water a land where no man lives, a desert with no one in it,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버려진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비옥하게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연한</a:t>
            </a:r>
            <a:r>
              <a:rPr dirty="0"/>
              <a:t> </a:t>
            </a:r>
            <a:r>
              <a:rPr dirty="0" err="1"/>
              <a:t>풀에서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나게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9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satisfy a desolate wasteland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it sprout with grass?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700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비에게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이슬방울을</a:t>
            </a:r>
            <a:r>
              <a:rPr dirty="0"/>
              <a:t> </a:t>
            </a:r>
            <a:r>
              <a:rPr dirty="0" err="1"/>
              <a:t>낳았느냐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442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the rain have a father?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fathers the drops of dew?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27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얼음이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나왔느냐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서리는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2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whose womb comes the ice?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gives birth to the frost from the heavens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대장부처럼</a:t>
            </a:r>
            <a:r>
              <a:rPr dirty="0"/>
              <a:t> </a:t>
            </a:r>
            <a:r>
              <a:rPr dirty="0" err="1"/>
              <a:t>허리를</a:t>
            </a:r>
            <a:r>
              <a:rPr dirty="0"/>
              <a:t> </a:t>
            </a:r>
            <a:r>
              <a:rPr dirty="0" err="1"/>
              <a:t>묶고</a:t>
            </a:r>
            <a:r>
              <a:rPr dirty="0"/>
              <a:t> </a:t>
            </a:r>
            <a:r>
              <a:rPr dirty="0" err="1"/>
              <a:t>나서라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1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Brace yourself like a man;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question you, and you shall answer 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99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돌처럼</a:t>
            </a:r>
            <a:r>
              <a:rPr dirty="0"/>
              <a:t> </a:t>
            </a:r>
            <a:r>
              <a:rPr dirty="0" err="1"/>
              <a:t>딱딱하게</a:t>
            </a:r>
            <a:r>
              <a:rPr dirty="0"/>
              <a:t> </a:t>
            </a:r>
            <a:r>
              <a:rPr dirty="0" err="1"/>
              <a:t>굳고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수면이</a:t>
            </a:r>
            <a:r>
              <a:rPr dirty="0"/>
              <a:t> </a:t>
            </a:r>
            <a:r>
              <a:rPr dirty="0" err="1"/>
              <a:t>얼어붙는다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waters become hard as stone,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surface of the deep is frozen?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북두칠성을</a:t>
            </a:r>
            <a:r>
              <a:rPr dirty="0"/>
              <a:t> </a:t>
            </a:r>
            <a:r>
              <a:rPr dirty="0" err="1"/>
              <a:t>묶을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오리온의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풀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1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bind the beautiful Pleiades?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loose the cords of Orion?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87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별자리를</a:t>
            </a:r>
            <a:r>
              <a:rPr dirty="0"/>
              <a:t> 낼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곰자리와</a:t>
            </a:r>
            <a:r>
              <a:rPr dirty="0"/>
              <a:t> 그 </a:t>
            </a:r>
            <a:r>
              <a:rPr dirty="0" err="1"/>
              <a:t>별들을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3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bring forth the constellations in their seasons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lead out the Bear with its cubs?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법칙을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주권을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85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know the laws of the heavens?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set up God's dominion over the earth?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3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네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구름까지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홍수로</a:t>
            </a:r>
            <a:r>
              <a:rPr dirty="0"/>
              <a:t> </a:t>
            </a:r>
            <a:r>
              <a:rPr dirty="0" err="1"/>
              <a:t>뒤덮이게</a:t>
            </a:r>
            <a:r>
              <a:rPr dirty="0"/>
              <a:t> 할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0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raise your voice to the clouds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 yourself with a flood of water?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4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번개를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있다’고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할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0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send the lightning bolts on their way?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they report to you, `Here we are'?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3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두었느냐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지각을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7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endowed the heart with wisdom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gave understanding to the mind?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0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지혜롭게도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셀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물병들을</a:t>
            </a:r>
            <a:r>
              <a:rPr dirty="0"/>
              <a:t> </a:t>
            </a:r>
            <a:r>
              <a:rPr dirty="0" err="1"/>
              <a:t>쏟을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6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the wisdom to count the clouds?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tip over the water jars of the heavens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3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티끌이</a:t>
            </a:r>
            <a:r>
              <a:rPr dirty="0"/>
              <a:t> </a:t>
            </a:r>
            <a:r>
              <a:rPr dirty="0" err="1"/>
              <a:t>뭉쳐서</a:t>
            </a:r>
            <a:r>
              <a:rPr dirty="0"/>
              <a:t> </a:t>
            </a:r>
            <a:r>
              <a:rPr dirty="0" err="1"/>
              <a:t>진흙이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덩어리들이</a:t>
            </a:r>
            <a:r>
              <a:rPr dirty="0"/>
              <a:t> </a:t>
            </a:r>
            <a:r>
              <a:rPr dirty="0" err="1"/>
              <a:t>달라붙게</a:t>
            </a:r>
            <a:r>
              <a:rPr dirty="0"/>
              <a:t> 할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5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dust becomes hard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clods of earth stick together?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사냥하겠느냐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배불리겠느냐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5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hunt the prey for the lioness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satisfy the hunger of the lions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9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아는</a:t>
            </a:r>
            <a:r>
              <a:rPr dirty="0"/>
              <a:t> 게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7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were you when I laid the earth's foundation?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me, if you understand.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29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굴에</a:t>
            </a:r>
            <a:r>
              <a:rPr dirty="0"/>
              <a:t> </a:t>
            </a:r>
            <a:r>
              <a:rPr dirty="0" err="1"/>
              <a:t>웅크리고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덤불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crouch in their dens or lie in wait in a thicket?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까마귀</a:t>
            </a:r>
            <a:r>
              <a:rPr dirty="0"/>
              <a:t> </a:t>
            </a:r>
            <a:r>
              <a:rPr dirty="0" err="1"/>
              <a:t>새끼들이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부르짖고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돌아다닐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까마귀를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주겠느냐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provides food for the raven when its young cry out to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wander about for lack of food?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68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크기를</a:t>
            </a:r>
            <a:r>
              <a:rPr dirty="0"/>
              <a:t> </a:t>
            </a:r>
            <a:r>
              <a:rPr dirty="0" err="1"/>
              <a:t>정했느냐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쳤느냐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2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marked off its dimensions? Surely you know!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stretched a measuring line across it?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0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기초는</a:t>
            </a:r>
            <a:r>
              <a:rPr dirty="0"/>
              <a:t> </a:t>
            </a:r>
            <a:r>
              <a:rPr dirty="0" err="1"/>
              <a:t>무엇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모퉁잇돌은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놓았느냐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60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what were its footings set,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who laid its cornerstone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27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새벽</a:t>
            </a:r>
            <a:r>
              <a:rPr dirty="0"/>
              <a:t> </a:t>
            </a: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노래하고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5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morning stars sang together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angels shouted for joy?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빠져나오듯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닫아서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막았느냐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7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shut up the sea behind doors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burst forth from the womb,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짙은</a:t>
            </a:r>
            <a:r>
              <a:rPr dirty="0"/>
              <a:t> </a:t>
            </a:r>
            <a:r>
              <a:rPr dirty="0" err="1"/>
              <a:t>어둠으로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둘렀고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1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made the clouds its garment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wrapped it in thick darkness,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1479</Words>
  <Application>Microsoft Office PowerPoint</Application>
  <PresentationFormat>와이드스크린</PresentationFormat>
  <Paragraphs>191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2022-09-06T08:20:35Z</dcterms:modified>
</cp:coreProperties>
</file>