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64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산양이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새끼를</a:t>
            </a:r>
            <a:r>
              <a:rPr dirty="0"/>
              <a:t> </a:t>
            </a:r>
            <a:r>
              <a:rPr dirty="0" err="1"/>
              <a:t>낳는지</a:t>
            </a:r>
            <a:r>
              <a:rPr dirty="0"/>
              <a:t> </a:t>
            </a:r>
            <a:r>
              <a:rPr dirty="0" err="1"/>
              <a:t>아느냐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암사슴이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배는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알 수 </a:t>
            </a:r>
            <a:r>
              <a:rPr dirty="0" err="1"/>
              <a:t>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78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know when the mountain goats give birth?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watch when the doe bears her fawn?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9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들소를</a:t>
            </a:r>
            <a:r>
              <a:rPr dirty="0"/>
              <a:t> </a:t>
            </a:r>
            <a:r>
              <a:rPr dirty="0" err="1"/>
              <a:t>밭고랑에</a:t>
            </a:r>
            <a:r>
              <a:rPr dirty="0"/>
              <a:t> </a:t>
            </a:r>
            <a:r>
              <a:rPr dirty="0" err="1"/>
              <a:t>줄로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둘 수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네 </a:t>
            </a:r>
            <a:r>
              <a:rPr dirty="0" err="1"/>
              <a:t>뒤에서</a:t>
            </a:r>
            <a:r>
              <a:rPr dirty="0"/>
              <a:t> </a:t>
            </a:r>
            <a:r>
              <a:rPr dirty="0" err="1"/>
              <a:t>골짜기를</a:t>
            </a:r>
            <a:r>
              <a:rPr dirty="0"/>
              <a:t> </a:t>
            </a:r>
            <a:r>
              <a:rPr dirty="0" err="1"/>
              <a:t>경작하겠느냐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07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you hold him to the furrow with a harness?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he till the valleys behind you?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2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들소가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세다고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의지하겠느냐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들소에게</a:t>
            </a:r>
            <a:r>
              <a:rPr dirty="0"/>
              <a:t>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지우겠느냐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2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rely on him for his great strength?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leave your heavy work to him?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마당에</a:t>
            </a:r>
            <a:r>
              <a:rPr dirty="0"/>
              <a:t> </a:t>
            </a:r>
            <a:r>
              <a:rPr dirty="0" err="1"/>
              <a:t>모으는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들소에게</a:t>
            </a:r>
            <a:r>
              <a:rPr dirty="0"/>
              <a:t> </a:t>
            </a:r>
            <a:r>
              <a:rPr dirty="0" err="1"/>
              <a:t>맡기겠느냐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4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you trust him to bring in your grain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gather it to your threshing floor?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0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타조가</a:t>
            </a:r>
            <a:r>
              <a:rPr dirty="0"/>
              <a:t> </a:t>
            </a:r>
            <a:r>
              <a:rPr dirty="0" err="1"/>
              <a:t>재빠르게</a:t>
            </a:r>
            <a:r>
              <a:rPr dirty="0"/>
              <a:t> </a:t>
            </a:r>
            <a:r>
              <a:rPr dirty="0" err="1"/>
              <a:t>날개짓을</a:t>
            </a:r>
            <a:r>
              <a:rPr dirty="0"/>
              <a:t> </a:t>
            </a:r>
            <a:r>
              <a:rPr dirty="0" err="1"/>
              <a:t>한다마는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날개와</a:t>
            </a:r>
            <a:r>
              <a:rPr dirty="0"/>
              <a:t> </a:t>
            </a:r>
            <a:r>
              <a:rPr dirty="0" err="1"/>
              <a:t>깃털이</a:t>
            </a:r>
            <a:r>
              <a:rPr dirty="0"/>
              <a:t> </a:t>
            </a:r>
            <a:r>
              <a:rPr dirty="0" err="1"/>
              <a:t>황새만은</a:t>
            </a:r>
            <a:r>
              <a:rPr dirty="0"/>
              <a:t> </a:t>
            </a:r>
            <a:r>
              <a:rPr dirty="0" err="1"/>
              <a:t>못하지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27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wings of the ostrich flap joyfully,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cannot compare with the pinions and feathers of the stork.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타조는</a:t>
            </a:r>
            <a:r>
              <a:rPr dirty="0"/>
              <a:t> 그 </a:t>
            </a:r>
            <a:r>
              <a:rPr dirty="0" err="1"/>
              <a:t>알들을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흙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따뜻하게</a:t>
            </a:r>
            <a:r>
              <a:rPr dirty="0"/>
              <a:t> </a:t>
            </a:r>
            <a:r>
              <a:rPr dirty="0" err="1"/>
              <a:t>되도록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445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lays her eggs on the ground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lets them warm in the sand,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밟든</a:t>
            </a:r>
            <a:r>
              <a:rPr dirty="0"/>
              <a:t>, </a:t>
            </a:r>
            <a:r>
              <a:rPr dirty="0" err="1"/>
              <a:t>들짐승이</a:t>
            </a:r>
            <a:r>
              <a:rPr dirty="0"/>
              <a:t> </a:t>
            </a:r>
            <a:r>
              <a:rPr dirty="0" err="1"/>
              <a:t>깨뜨리든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잊어버린다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173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unmindful that a foot may crush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some wild animal may trample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026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타조는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새끼가</a:t>
            </a:r>
            <a:r>
              <a:rPr dirty="0"/>
              <a:t> 제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듯 </a:t>
            </a:r>
            <a:r>
              <a:rPr dirty="0" err="1"/>
              <a:t>신경</a:t>
            </a:r>
            <a:r>
              <a:rPr dirty="0"/>
              <a:t> </a:t>
            </a:r>
            <a:r>
              <a:rPr dirty="0" err="1"/>
              <a:t>쓰지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산고가</a:t>
            </a:r>
            <a:r>
              <a:rPr dirty="0"/>
              <a:t> </a:t>
            </a:r>
            <a:r>
              <a:rPr dirty="0" err="1"/>
              <a:t>헛수고가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것쯤은</a:t>
            </a:r>
            <a:r>
              <a:rPr dirty="0"/>
              <a:t> </a:t>
            </a:r>
            <a:r>
              <a:rPr dirty="0" err="1"/>
              <a:t>두렵지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38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treats her young harshly, as if they were not hers;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cares not that her labor was in vain,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이는</a:t>
            </a:r>
            <a:r>
              <a:rPr dirty="0"/>
              <a:t> 나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타조에게서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없애고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지각을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7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did not endow her with wisdom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give her a share of good sense.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82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타조가</a:t>
            </a:r>
            <a:r>
              <a:rPr dirty="0"/>
              <a:t> 그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쳐들고</a:t>
            </a:r>
            <a:r>
              <a:rPr dirty="0"/>
              <a:t> 뛸 </a:t>
            </a:r>
            <a:r>
              <a:rPr dirty="0" err="1"/>
              <a:t>때는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말과</a:t>
            </a:r>
            <a:r>
              <a:rPr dirty="0"/>
              <a:t> 그 </a:t>
            </a:r>
            <a:r>
              <a:rPr dirty="0" err="1"/>
              <a:t>기수를</a:t>
            </a:r>
            <a:r>
              <a:rPr dirty="0"/>
              <a:t> </a:t>
            </a:r>
            <a:r>
              <a:rPr dirty="0" err="1"/>
              <a:t>우습게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법이다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94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when she spreads her feathers to run,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laughs at horse and rider.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2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말에게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주었느냐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휘날리는</a:t>
            </a:r>
            <a:r>
              <a:rPr dirty="0"/>
              <a:t> </a:t>
            </a:r>
            <a:r>
              <a:rPr dirty="0" err="1"/>
              <a:t>갈기를</a:t>
            </a:r>
            <a:r>
              <a:rPr dirty="0"/>
              <a:t> 그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주었느냐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7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give the horse his strength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clothe his neck with a flowing mane?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870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몇 달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만삭이</a:t>
            </a:r>
            <a:r>
              <a:rPr dirty="0"/>
              <a:t> </a:t>
            </a:r>
            <a:r>
              <a:rPr dirty="0" err="1"/>
              <a:t>되는지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새끼를</a:t>
            </a:r>
            <a:r>
              <a:rPr dirty="0"/>
              <a:t> </a:t>
            </a:r>
            <a:r>
              <a:rPr dirty="0" err="1"/>
              <a:t>낳는지</a:t>
            </a:r>
            <a:r>
              <a:rPr dirty="0"/>
              <a:t> </a:t>
            </a:r>
            <a:r>
              <a:rPr dirty="0" err="1"/>
              <a:t>아느냐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121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count the months till they bear?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know the time they give birth?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506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메뚜기처럼</a:t>
            </a:r>
            <a:r>
              <a:rPr dirty="0"/>
              <a:t> 잘 </a:t>
            </a:r>
            <a:r>
              <a:rPr dirty="0" err="1"/>
              <a:t>뛰게</a:t>
            </a:r>
            <a:r>
              <a:rPr dirty="0"/>
              <a:t> 할 수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콧소리가</a:t>
            </a:r>
            <a:r>
              <a:rPr dirty="0"/>
              <a:t> </a:t>
            </a:r>
            <a:r>
              <a:rPr dirty="0" err="1"/>
              <a:t>무섭지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73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make him leap like a locust,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striking terror with his proud snorting?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앞발로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차며</a:t>
            </a:r>
            <a:r>
              <a:rPr dirty="0"/>
              <a:t> 그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과시하고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무장한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맞으러</a:t>
            </a:r>
            <a:r>
              <a:rPr dirty="0"/>
              <a:t> </a:t>
            </a:r>
            <a:r>
              <a:rPr dirty="0" err="1"/>
              <a:t>달려간다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5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paws fiercely, rejoicing in his strength,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charges into the fray.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두려움을</a:t>
            </a:r>
            <a:r>
              <a:rPr dirty="0"/>
              <a:t> </a:t>
            </a:r>
            <a:r>
              <a:rPr dirty="0" err="1"/>
              <a:t>비웃고</a:t>
            </a:r>
            <a:r>
              <a:rPr dirty="0"/>
              <a:t> </a:t>
            </a:r>
            <a:r>
              <a:rPr dirty="0" err="1"/>
              <a:t>무서움을</a:t>
            </a:r>
            <a:r>
              <a:rPr dirty="0"/>
              <a:t> </a:t>
            </a:r>
            <a:r>
              <a:rPr dirty="0" err="1"/>
              <a:t>모르며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보아도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22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laughs at fear, afraid of nothing;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shy away from the sword.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화살통과 번쩍이는 창과 방패가 그 앞에서 흔들려도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quiver rattles against his side, along with the flashing spear and lance.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힘차게</a:t>
            </a:r>
            <a:r>
              <a:rPr dirty="0"/>
              <a:t>, </a:t>
            </a:r>
            <a:r>
              <a:rPr dirty="0" err="1"/>
              <a:t>무섭도록</a:t>
            </a:r>
            <a:r>
              <a:rPr dirty="0"/>
              <a:t> </a:t>
            </a:r>
            <a:r>
              <a:rPr dirty="0" err="1"/>
              <a:t>한달음에</a:t>
            </a:r>
            <a:r>
              <a:rPr dirty="0"/>
              <a:t> </a:t>
            </a:r>
            <a:r>
              <a:rPr dirty="0" err="1"/>
              <a:t>내달리고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나팔소리도</a:t>
            </a:r>
            <a:r>
              <a:rPr dirty="0"/>
              <a:t> </a:t>
            </a:r>
            <a:r>
              <a:rPr dirty="0" err="1"/>
              <a:t>개의치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80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frenzied excitement he eats up the ground;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cannot stand still when the trumpet sounds.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나팔소리가</a:t>
            </a:r>
            <a:r>
              <a:rPr dirty="0"/>
              <a:t> </a:t>
            </a:r>
            <a:r>
              <a:rPr dirty="0" err="1"/>
              <a:t>울리면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콧소리로</a:t>
            </a:r>
            <a:r>
              <a:rPr dirty="0"/>
              <a:t> ‘</a:t>
            </a:r>
            <a:r>
              <a:rPr dirty="0" err="1"/>
              <a:t>히히힝</a:t>
            </a:r>
            <a:r>
              <a:rPr dirty="0"/>
              <a:t>!’ </a:t>
            </a:r>
            <a:r>
              <a:rPr dirty="0" err="1"/>
              <a:t>하고는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멀리서부터</a:t>
            </a:r>
            <a:r>
              <a:rPr dirty="0"/>
              <a:t> </a:t>
            </a:r>
            <a:r>
              <a:rPr dirty="0" err="1"/>
              <a:t>싸움</a:t>
            </a:r>
            <a:r>
              <a:rPr dirty="0"/>
              <a:t> </a:t>
            </a:r>
            <a:r>
              <a:rPr dirty="0" err="1"/>
              <a:t>냄새를</a:t>
            </a:r>
            <a:r>
              <a:rPr dirty="0"/>
              <a:t> </a:t>
            </a:r>
            <a:r>
              <a:rPr dirty="0" err="1"/>
              <a:t>맡고</a:t>
            </a:r>
            <a:r>
              <a:rPr dirty="0"/>
              <a:t> </a:t>
            </a:r>
            <a:r>
              <a:rPr dirty="0" err="1"/>
              <a:t>장군들의</a:t>
            </a:r>
            <a:r>
              <a:rPr dirty="0"/>
              <a:t> </a:t>
            </a:r>
            <a:r>
              <a:rPr dirty="0" err="1"/>
              <a:t>우레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함성을</a:t>
            </a:r>
            <a:r>
              <a:rPr dirty="0"/>
              <a:t> </a:t>
            </a:r>
            <a:r>
              <a:rPr dirty="0" err="1"/>
              <a:t>듣는다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4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blast of the trumpet he snorts, `Aha!' He catches the scent of battle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afar, the shout of commanders and the battle cry.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7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매가</a:t>
            </a:r>
            <a:r>
              <a:rPr dirty="0"/>
              <a:t> </a:t>
            </a:r>
            <a:r>
              <a:rPr dirty="0" err="1"/>
              <a:t>떠올라서</a:t>
            </a:r>
            <a:r>
              <a:rPr dirty="0"/>
              <a:t> </a:t>
            </a:r>
            <a:r>
              <a:rPr dirty="0" err="1"/>
              <a:t>남쪽으로</a:t>
            </a:r>
            <a:r>
              <a:rPr dirty="0"/>
              <a:t> 그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뻗고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지혜로</a:t>
            </a:r>
            <a:r>
              <a:rPr dirty="0"/>
              <a:t> </a:t>
            </a:r>
            <a:r>
              <a:rPr dirty="0" err="1"/>
              <a:t>인한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5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"Does the hawk take flight by your wisdom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spread his wings toward the south?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독수리가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날아오르고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그 </a:t>
            </a:r>
            <a:r>
              <a:rPr dirty="0" err="1"/>
              <a:t>둥지를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명령으로</a:t>
            </a:r>
            <a:r>
              <a:rPr dirty="0"/>
              <a:t> </a:t>
            </a:r>
            <a:r>
              <a:rPr dirty="0" err="1"/>
              <a:t>인한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Does the eagle soar at your command and build his nest on high?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독수리는 바위에 살고 바위틈과 든든한 장소에 있으면서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dwells on a cliff and stays there at night; a rocky crag is his stronghold.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거기에서 먹이를 찾되 그 눈은 멀리서도 먹이를 볼 수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there he seeks out his food; his eyes detect it from afar.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0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산양들이</a:t>
            </a:r>
            <a:r>
              <a:rPr dirty="0"/>
              <a:t> </a:t>
            </a:r>
            <a:r>
              <a:rPr dirty="0" err="1"/>
              <a:t>웅크리고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새끼를</a:t>
            </a:r>
            <a:r>
              <a:rPr dirty="0"/>
              <a:t> </a:t>
            </a:r>
            <a:r>
              <a:rPr dirty="0" err="1"/>
              <a:t>낳으면</a:t>
            </a:r>
            <a:r>
              <a:rPr dirty="0"/>
              <a:t> 그 </a:t>
            </a:r>
            <a:r>
              <a:rPr dirty="0" err="1"/>
              <a:t>산고가</a:t>
            </a:r>
            <a:r>
              <a:rPr dirty="0"/>
              <a:t> </a:t>
            </a:r>
            <a:r>
              <a:rPr dirty="0" err="1"/>
              <a:t>끝난다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4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crouch down and bring forth their young;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labor pains are ended.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70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 </a:t>
            </a:r>
            <a:r>
              <a:rPr dirty="0" err="1"/>
              <a:t>새끼들도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빨아먹으니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주검이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곳에는</a:t>
            </a:r>
            <a:r>
              <a:rPr dirty="0"/>
              <a:t> </a:t>
            </a:r>
            <a:r>
              <a:rPr dirty="0" err="1"/>
              <a:t>독수리가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976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young ones feast on blood,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where the slain are, there is he."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</a:t>
            </a:r>
            <a:r>
              <a:rPr dirty="0" err="1"/>
              <a:t>새끼들이</a:t>
            </a:r>
            <a:r>
              <a:rPr dirty="0"/>
              <a:t> </a:t>
            </a:r>
            <a:r>
              <a:rPr dirty="0" err="1"/>
              <a:t>무럭무럭</a:t>
            </a:r>
            <a:r>
              <a:rPr dirty="0"/>
              <a:t> </a:t>
            </a:r>
            <a:r>
              <a:rPr dirty="0" err="1"/>
              <a:t>자라</a:t>
            </a:r>
            <a:r>
              <a:rPr dirty="0"/>
              <a:t> </a:t>
            </a:r>
            <a:r>
              <a:rPr dirty="0" err="1"/>
              <a:t>들판에서</a:t>
            </a:r>
            <a:r>
              <a:rPr dirty="0"/>
              <a:t> </a:t>
            </a:r>
            <a:r>
              <a:rPr dirty="0" err="1"/>
              <a:t>강해지면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곁을</a:t>
            </a:r>
            <a:r>
              <a:rPr dirty="0"/>
              <a:t> </a:t>
            </a:r>
            <a:r>
              <a:rPr dirty="0" err="1"/>
              <a:t>떠나서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16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young thrive and grow strong in the wilds;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leave and do not return.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253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들나귀를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그 </a:t>
            </a:r>
            <a:r>
              <a:rPr dirty="0" err="1"/>
              <a:t>묶인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587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let the wild donkey go free?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untied his ropes?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들나귀에게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소금기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거처로</a:t>
            </a:r>
            <a:r>
              <a:rPr dirty="0"/>
              <a:t> </a:t>
            </a:r>
            <a:r>
              <a:rPr dirty="0" err="1"/>
              <a:t>삼게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1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gave him the wasteland as his home,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salt flats as his habitat.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들나귀는</a:t>
            </a:r>
            <a:r>
              <a:rPr dirty="0"/>
              <a:t> </a:t>
            </a:r>
            <a:r>
              <a:rPr dirty="0" err="1"/>
              <a:t>마을의</a:t>
            </a:r>
            <a:r>
              <a:rPr dirty="0"/>
              <a:t> </a:t>
            </a:r>
            <a:r>
              <a:rPr dirty="0" err="1"/>
              <a:t>북적댐을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비웃고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나귀</a:t>
            </a:r>
            <a:r>
              <a:rPr dirty="0"/>
              <a:t> </a:t>
            </a:r>
            <a:r>
              <a:rPr dirty="0" err="1"/>
              <a:t>모는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소리도</a:t>
            </a:r>
            <a:r>
              <a:rPr dirty="0"/>
              <a:t> </a:t>
            </a:r>
            <a:r>
              <a:rPr dirty="0" err="1"/>
              <a:t>무시한다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78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laughs at the commotion in the town;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does not hear a driver's shout.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산지가 그의 초장이니 푸른 것이 있는 데마다 찾아다닌다.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ranges the hills for his pasture and searches for any green thing.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50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들소가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섬기겠느냐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구유</a:t>
            </a:r>
            <a:r>
              <a:rPr dirty="0"/>
              <a:t> </a:t>
            </a:r>
            <a:r>
              <a:rPr dirty="0" err="1"/>
              <a:t>옆에서</a:t>
            </a:r>
            <a:r>
              <a:rPr dirty="0"/>
              <a:t> </a:t>
            </a:r>
            <a:r>
              <a:rPr dirty="0" err="1"/>
              <a:t>가만히</a:t>
            </a:r>
            <a:r>
              <a:rPr dirty="0"/>
              <a:t> </a:t>
            </a:r>
            <a:r>
              <a:rPr dirty="0" err="1"/>
              <a:t>있겠느냐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92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"Will the wild ox consent to serve you?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he stay by your manger at night?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1100</Words>
  <Application>Microsoft Office PowerPoint</Application>
  <PresentationFormat>와이드스크린</PresentationFormat>
  <Paragraphs>141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2022-09-06T08:16:52Z</dcterms:modified>
</cp:coreProperties>
</file>