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그러자 데만 사람 엘리바스가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Eliphaz the Temanite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사자의</a:t>
            </a:r>
            <a:r>
              <a:rPr dirty="0"/>
              <a:t> </a:t>
            </a:r>
            <a:r>
              <a:rPr dirty="0" err="1"/>
              <a:t>포효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, </a:t>
            </a:r>
            <a:r>
              <a:rPr dirty="0" err="1"/>
              <a:t>사나운</a:t>
            </a:r>
            <a:r>
              <a:rPr dirty="0"/>
              <a:t> </a:t>
            </a:r>
            <a:r>
              <a:rPr dirty="0" err="1"/>
              <a:t>사자의</a:t>
            </a:r>
            <a:r>
              <a:rPr dirty="0"/>
              <a:t> </a:t>
            </a:r>
            <a:r>
              <a:rPr dirty="0" err="1"/>
              <a:t>으르렁대는</a:t>
            </a:r>
            <a:r>
              <a:rPr dirty="0"/>
              <a:t> </a:t>
            </a:r>
            <a:r>
              <a:rPr dirty="0" err="1"/>
              <a:t>소리는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사자의</a:t>
            </a:r>
            <a:r>
              <a:rPr dirty="0"/>
              <a:t> </a:t>
            </a:r>
            <a:r>
              <a:rPr dirty="0" err="1"/>
              <a:t>이빨은</a:t>
            </a:r>
            <a:r>
              <a:rPr dirty="0"/>
              <a:t> </a:t>
            </a:r>
            <a:r>
              <a:rPr dirty="0" err="1"/>
              <a:t>부러지고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51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lions may roar and growl,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 teeth of the great lions are broken.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늙은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먹이가</a:t>
            </a:r>
            <a:r>
              <a:rPr dirty="0"/>
              <a:t> </a:t>
            </a:r>
            <a:r>
              <a:rPr dirty="0" err="1"/>
              <a:t>없어</a:t>
            </a:r>
            <a:r>
              <a:rPr dirty="0"/>
              <a:t> </a:t>
            </a:r>
            <a:r>
              <a:rPr dirty="0" err="1"/>
              <a:t>죽고</a:t>
            </a:r>
            <a:r>
              <a:rPr dirty="0"/>
              <a:t> </a:t>
            </a:r>
            <a:r>
              <a:rPr dirty="0" err="1"/>
              <a:t>암사자의</a:t>
            </a:r>
            <a:r>
              <a:rPr dirty="0"/>
              <a:t> </a:t>
            </a:r>
            <a:r>
              <a:rPr dirty="0" err="1"/>
              <a:t>새끼들이</a:t>
            </a:r>
            <a:r>
              <a:rPr dirty="0"/>
              <a:t> 다 </a:t>
            </a:r>
            <a:r>
              <a:rPr dirty="0" err="1"/>
              <a:t>흩어져</a:t>
            </a:r>
            <a:r>
              <a:rPr dirty="0"/>
              <a:t> </a:t>
            </a:r>
            <a:r>
              <a:rPr dirty="0" err="1"/>
              <a:t>버린다네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lion perishes for lack of prey, and the cubs of the lioness are scattered.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한 마디 말이 내게 살짝 들려 오길래 내 귀가 좀 들어보았네.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 word was secretly brought to me, my ears caught a whisper of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사람들이 깊은 잠에 빠져드는 그 밤의 불안한 꿈속에서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Amid disquieting dreams in the night, when deep sleep falls on men,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두려움과 떨림이 나를 사로잡아 내 모든 뼈를 흔들었다네.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fear and trembling seized me and made all my bones shake.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63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한 </a:t>
            </a:r>
            <a:r>
              <a:rPr dirty="0" err="1"/>
              <a:t>영이</a:t>
            </a:r>
            <a:r>
              <a:rPr dirty="0"/>
              <a:t> 내 </a:t>
            </a:r>
            <a:r>
              <a:rPr dirty="0" err="1"/>
              <a:t>얼굴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지나갔네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몸의</a:t>
            </a:r>
            <a:r>
              <a:rPr dirty="0"/>
              <a:t> </a:t>
            </a:r>
            <a:r>
              <a:rPr dirty="0" err="1"/>
              <a:t>털이</a:t>
            </a:r>
            <a:r>
              <a:rPr dirty="0"/>
              <a:t> 다 </a:t>
            </a:r>
            <a:r>
              <a:rPr dirty="0" err="1"/>
              <a:t>쭈뼛</a:t>
            </a:r>
            <a:r>
              <a:rPr dirty="0"/>
              <a:t> 서 </a:t>
            </a:r>
            <a:r>
              <a:rPr dirty="0" err="1"/>
              <a:t>버렸지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230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spirit glided past my face,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hair on my body stood on end.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가만히</a:t>
            </a:r>
            <a:r>
              <a:rPr dirty="0"/>
              <a:t> 서 </a:t>
            </a:r>
            <a:r>
              <a:rPr dirty="0" err="1"/>
              <a:t>있었지만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그 </a:t>
            </a:r>
            <a:r>
              <a:rPr dirty="0" err="1"/>
              <a:t>모습이</a:t>
            </a:r>
            <a:r>
              <a:rPr dirty="0"/>
              <a:t> </a:t>
            </a:r>
            <a:r>
              <a:rPr dirty="0" err="1"/>
              <a:t>어떤지</a:t>
            </a:r>
            <a:r>
              <a:rPr dirty="0"/>
              <a:t> 알 수 </a:t>
            </a:r>
            <a:r>
              <a:rPr dirty="0" err="1"/>
              <a:t>없었다네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눈앞에</a:t>
            </a:r>
            <a:r>
              <a:rPr dirty="0"/>
              <a:t> 한 </a:t>
            </a:r>
            <a:r>
              <a:rPr dirty="0" err="1"/>
              <a:t>형상이</a:t>
            </a:r>
            <a:r>
              <a:rPr dirty="0"/>
              <a:t> 서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적막이</a:t>
            </a:r>
            <a:r>
              <a:rPr dirty="0"/>
              <a:t> </a:t>
            </a:r>
            <a:r>
              <a:rPr dirty="0" err="1"/>
              <a:t>흐르는데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</a:t>
            </a:r>
            <a:r>
              <a:rPr dirty="0" err="1"/>
              <a:t>됐지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97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stopped, but I could not tell what it was. A form stood before my eyes,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heard a hushed voice: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6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‘</a:t>
            </a:r>
            <a:r>
              <a:rPr dirty="0" err="1"/>
              <a:t>인간이</a:t>
            </a:r>
            <a:r>
              <a:rPr dirty="0"/>
              <a:t> </a:t>
            </a:r>
            <a:r>
              <a:rPr dirty="0" err="1"/>
              <a:t>하나님보다</a:t>
            </a:r>
            <a:r>
              <a:rPr dirty="0"/>
              <a:t> 더 </a:t>
            </a:r>
            <a:r>
              <a:rPr dirty="0" err="1"/>
              <a:t>의로울</a:t>
            </a:r>
            <a:r>
              <a:rPr dirty="0"/>
              <a:t> 수 </a:t>
            </a:r>
            <a:r>
              <a:rPr dirty="0" err="1"/>
              <a:t>있겠느냐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그 </a:t>
            </a:r>
            <a:r>
              <a:rPr dirty="0" err="1"/>
              <a:t>창조자보다</a:t>
            </a:r>
            <a:r>
              <a:rPr dirty="0"/>
              <a:t> 더 </a:t>
            </a:r>
            <a:r>
              <a:rPr dirty="0" err="1"/>
              <a:t>깨끗할</a:t>
            </a:r>
            <a:r>
              <a:rPr dirty="0"/>
              <a:t> 수 </a:t>
            </a:r>
            <a:r>
              <a:rPr dirty="0" err="1"/>
              <a:t>있겠느냐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924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`Can a mortal be more righteous than God?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a man be more pure than his Maker?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종들조차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천사들조차</a:t>
            </a:r>
            <a:r>
              <a:rPr dirty="0"/>
              <a:t> </a:t>
            </a:r>
            <a:r>
              <a:rPr dirty="0" err="1"/>
              <a:t>허물이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 </a:t>
            </a:r>
            <a:r>
              <a:rPr dirty="0" err="1"/>
              <a:t>하시는데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777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God places no trust in his servants,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charges his angels with error,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하물며</a:t>
            </a:r>
            <a:r>
              <a:rPr dirty="0"/>
              <a:t> </a:t>
            </a:r>
            <a:r>
              <a:rPr dirty="0" err="1"/>
              <a:t>진흙집에서</a:t>
            </a:r>
            <a:r>
              <a:rPr dirty="0"/>
              <a:t> </a:t>
            </a:r>
            <a:r>
              <a:rPr dirty="0" err="1"/>
              <a:t>살면서</a:t>
            </a:r>
            <a:r>
              <a:rPr dirty="0"/>
              <a:t> </a:t>
            </a:r>
            <a:r>
              <a:rPr dirty="0" err="1"/>
              <a:t>흙먼지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그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두며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하루살이처럼</a:t>
            </a:r>
            <a:r>
              <a:rPr dirty="0"/>
              <a:t> </a:t>
            </a:r>
            <a:r>
              <a:rPr dirty="0" err="1"/>
              <a:t>눌려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사람들이야</a:t>
            </a:r>
            <a:r>
              <a:rPr dirty="0"/>
              <a:t> </a:t>
            </a:r>
            <a:r>
              <a:rPr dirty="0" err="1"/>
              <a:t>오죽하겠는가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8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more those who live in houses of clay,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foundations are in the dust, who are crushed more readily than a moth!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60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자네에게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걸면</a:t>
            </a:r>
            <a:r>
              <a:rPr dirty="0"/>
              <a:t> </a:t>
            </a:r>
            <a:r>
              <a:rPr dirty="0" err="1"/>
              <a:t>자넨</a:t>
            </a:r>
            <a:r>
              <a:rPr dirty="0"/>
              <a:t> </a:t>
            </a:r>
            <a:r>
              <a:rPr dirty="0" err="1"/>
              <a:t>짜증이</a:t>
            </a:r>
            <a:r>
              <a:rPr dirty="0"/>
              <a:t> </a:t>
            </a:r>
            <a:r>
              <a:rPr dirty="0" err="1"/>
              <a:t>나겠지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그렇지만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물러서</a:t>
            </a:r>
            <a:r>
              <a:rPr dirty="0"/>
              <a:t>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43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someone ventures a word with you, will you be impatient?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 can keep from speaking?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살았다가</a:t>
            </a:r>
            <a:r>
              <a:rPr dirty="0"/>
              <a:t> </a:t>
            </a:r>
            <a:r>
              <a:rPr dirty="0" err="1"/>
              <a:t>저녁이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멸망하고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멸망하는</a:t>
            </a:r>
            <a:r>
              <a:rPr dirty="0"/>
              <a:t> </a:t>
            </a:r>
            <a:r>
              <a:rPr dirty="0" err="1"/>
              <a:t>법이네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408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dawn and dusk they are broken to pieces;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unnoticed, they perish forever.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36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장막줄이</a:t>
            </a:r>
            <a:r>
              <a:rPr dirty="0"/>
              <a:t> </a:t>
            </a:r>
            <a:r>
              <a:rPr dirty="0" err="1"/>
              <a:t>뽑히지</a:t>
            </a:r>
            <a:r>
              <a:rPr dirty="0"/>
              <a:t> </a:t>
            </a:r>
            <a:r>
              <a:rPr dirty="0" err="1"/>
              <a:t>않겠는가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죽어도</a:t>
            </a:r>
            <a:r>
              <a:rPr dirty="0"/>
              <a:t> 참 </a:t>
            </a:r>
            <a:r>
              <a:rPr dirty="0" err="1"/>
              <a:t>지혜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죽는다네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0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not the cords of their tent pulled up,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die without wisdom?'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276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. 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가르쳤고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않았는가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638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Think how you have instructed many,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you have strengthened feeble hands.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넘어지는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붙들어</a:t>
            </a:r>
            <a:r>
              <a:rPr dirty="0"/>
              <a:t> </a:t>
            </a:r>
            <a:r>
              <a:rPr dirty="0" err="1"/>
              <a:t>주었고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무릎이</a:t>
            </a:r>
            <a:r>
              <a:rPr dirty="0"/>
              <a:t> </a:t>
            </a:r>
            <a:r>
              <a:rPr dirty="0" err="1"/>
              <a:t>연약한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않았는가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8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words have supported those who stumbled;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strengthened faltering knees.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자네가</a:t>
            </a:r>
            <a:r>
              <a:rPr dirty="0"/>
              <a:t> 이 </a:t>
            </a:r>
            <a:r>
              <a:rPr dirty="0" err="1"/>
              <a:t>지경이</a:t>
            </a:r>
            <a:r>
              <a:rPr dirty="0"/>
              <a:t> </a:t>
            </a:r>
            <a:r>
              <a:rPr dirty="0" err="1"/>
              <a:t>됐다고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빠지고</a:t>
            </a:r>
            <a:r>
              <a:rPr dirty="0"/>
              <a:t> </a:t>
            </a:r>
            <a:r>
              <a:rPr dirty="0" err="1"/>
              <a:t>문제가</a:t>
            </a:r>
            <a:r>
              <a:rPr dirty="0"/>
              <a:t> </a:t>
            </a:r>
            <a:r>
              <a:rPr dirty="0" err="1"/>
              <a:t>생겼다고</a:t>
            </a:r>
            <a:r>
              <a:rPr dirty="0"/>
              <a:t> </a:t>
            </a:r>
            <a:r>
              <a:rPr dirty="0" err="1"/>
              <a:t>힘들어</a:t>
            </a:r>
            <a:r>
              <a:rPr dirty="0"/>
              <a:t> </a:t>
            </a:r>
            <a:r>
              <a:rPr dirty="0" err="1"/>
              <a:t>하다니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7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trouble comes to you, and you are discouraged;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strikes you, and you are dismayed.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3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경외함이</a:t>
            </a:r>
            <a:r>
              <a:rPr dirty="0"/>
              <a:t> </a:t>
            </a: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자신감이었고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올바르게</a:t>
            </a:r>
            <a:r>
              <a:rPr dirty="0"/>
              <a:t> 산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아니었나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15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not your piety be your confidence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blameless ways your hope?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2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잘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. </a:t>
            </a:r>
            <a:r>
              <a:rPr dirty="0" err="1"/>
              <a:t>누가</a:t>
            </a:r>
            <a:r>
              <a:rPr dirty="0"/>
              <a:t> 죄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망하겠나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끊어지는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있나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7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"Consider now: Who, being innocent, has ever perished?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were the upright ever destroyed?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본 </a:t>
            </a:r>
            <a:r>
              <a:rPr dirty="0" err="1"/>
              <a:t>바로는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경작하는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뿌리는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거두더군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42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 have observed, those who plow evil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sow trouble reap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8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입김에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망하고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콧김에</a:t>
            </a:r>
            <a:r>
              <a:rPr dirty="0"/>
              <a:t> </a:t>
            </a:r>
            <a:r>
              <a:rPr dirty="0" err="1"/>
              <a:t>끝장나는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708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breath of God they are destroyed;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blast of his anger they perish.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787</Words>
  <Application>Microsoft Office PowerPoint</Application>
  <PresentationFormat>와이드스크린</PresentationFormat>
  <Paragraphs>95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2022-09-06T00:24:34Z</dcterms:modified>
</cp:coreProperties>
</file>