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63" d="100"/>
          <a:sy n="63" d="100"/>
        </p:scale>
        <p:origin x="51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여호와께서 또 욥에게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Job: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12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그렇다면</a:t>
            </a:r>
            <a:r>
              <a:rPr dirty="0"/>
              <a:t> </a:t>
            </a:r>
            <a:r>
              <a:rPr dirty="0" err="1"/>
              <a:t>영광과</a:t>
            </a:r>
            <a:r>
              <a:rPr dirty="0"/>
              <a:t> </a:t>
            </a:r>
            <a:r>
              <a:rPr dirty="0" err="1"/>
              <a:t>위엄으로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장식하고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존귀와</a:t>
            </a:r>
            <a:r>
              <a:rPr dirty="0"/>
              <a:t> </a:t>
            </a:r>
            <a:r>
              <a:rPr dirty="0" err="1"/>
              <a:t>아름다움으로</a:t>
            </a:r>
            <a:r>
              <a:rPr dirty="0"/>
              <a:t> 옷 </a:t>
            </a:r>
            <a:r>
              <a:rPr dirty="0" err="1"/>
              <a:t>입어라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431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adorn yourself with glory and splendor,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clothe yourself in honor and majesty.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6634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네 </a:t>
            </a:r>
            <a:r>
              <a:rPr dirty="0" err="1"/>
              <a:t>극에</a:t>
            </a:r>
            <a:r>
              <a:rPr dirty="0"/>
              <a:t> </a:t>
            </a:r>
            <a:r>
              <a:rPr dirty="0" err="1"/>
              <a:t>달한</a:t>
            </a:r>
            <a:r>
              <a:rPr dirty="0"/>
              <a:t> </a:t>
            </a:r>
            <a:r>
              <a:rPr dirty="0" err="1"/>
              <a:t>분노를</a:t>
            </a:r>
            <a:r>
              <a:rPr dirty="0"/>
              <a:t> </a:t>
            </a:r>
            <a:r>
              <a:rPr dirty="0" err="1"/>
              <a:t>쏟아내고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교만한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낮추어라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299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Unleash the fury of your wrath,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look at every proud man and bring him low,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092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교만한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다 </a:t>
            </a:r>
            <a:r>
              <a:rPr dirty="0" err="1"/>
              <a:t>눈여겨보아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낮추고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악인은</a:t>
            </a:r>
            <a:r>
              <a:rPr dirty="0"/>
              <a:t> 그 서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곳에서</a:t>
            </a:r>
            <a:r>
              <a:rPr dirty="0"/>
              <a:t> </a:t>
            </a:r>
            <a:r>
              <a:rPr dirty="0" err="1"/>
              <a:t>밟아</a:t>
            </a:r>
            <a:r>
              <a:rPr dirty="0"/>
              <a:t> </a:t>
            </a:r>
            <a:r>
              <a:rPr dirty="0" err="1"/>
              <a:t>버려라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440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look at every proud man and humble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crush the wicked where they stand.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28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한꺼번에</a:t>
            </a:r>
            <a:r>
              <a:rPr dirty="0"/>
              <a:t> </a:t>
            </a:r>
            <a:r>
              <a:rPr dirty="0" err="1"/>
              <a:t>흙먼지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묻어</a:t>
            </a:r>
            <a:r>
              <a:rPr dirty="0"/>
              <a:t> </a:t>
            </a:r>
            <a:r>
              <a:rPr dirty="0" err="1"/>
              <a:t>버리고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얼굴들을</a:t>
            </a:r>
            <a:r>
              <a:rPr dirty="0"/>
              <a:t> </a:t>
            </a:r>
            <a:r>
              <a:rPr dirty="0" err="1"/>
              <a:t>몰래</a:t>
            </a:r>
            <a:r>
              <a:rPr dirty="0"/>
              <a:t> </a:t>
            </a:r>
            <a:r>
              <a:rPr dirty="0" err="1"/>
              <a:t>싸매</a:t>
            </a:r>
            <a:r>
              <a:rPr dirty="0"/>
              <a:t> </a:t>
            </a:r>
            <a:r>
              <a:rPr dirty="0" err="1"/>
              <a:t>두어라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427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Bury them all in the dust together;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shroud their faces in the grave.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그때가 되면 네 오른손이 너를 구원할 수 있음을 내가 직접 인정할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I myself will admit to you that your own right hand can save you.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7500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소처럼</a:t>
            </a:r>
            <a:r>
              <a:rPr dirty="0"/>
              <a:t> </a:t>
            </a:r>
            <a:r>
              <a:rPr dirty="0" err="1"/>
              <a:t>풀을</a:t>
            </a:r>
            <a:r>
              <a:rPr dirty="0"/>
              <a:t> </a:t>
            </a:r>
            <a:r>
              <a:rPr dirty="0" err="1"/>
              <a:t>먹는</a:t>
            </a:r>
            <a:r>
              <a:rPr dirty="0"/>
              <a:t> </a:t>
            </a:r>
            <a:r>
              <a:rPr dirty="0" err="1"/>
              <a:t>베헤못을</a:t>
            </a:r>
            <a:r>
              <a:rPr dirty="0"/>
              <a:t> </a:t>
            </a:r>
            <a:r>
              <a:rPr dirty="0" err="1"/>
              <a:t>보아라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지었듯이</a:t>
            </a:r>
            <a:r>
              <a:rPr dirty="0"/>
              <a:t> </a:t>
            </a:r>
            <a:r>
              <a:rPr dirty="0" err="1"/>
              <a:t>그것도</a:t>
            </a:r>
            <a:r>
              <a:rPr dirty="0"/>
              <a:t> </a:t>
            </a:r>
            <a:r>
              <a:rPr dirty="0" err="1"/>
              <a:t>지었다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550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"Look at the behemoth, which I made along with you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which feeds on grass like an ox.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38843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보아라</a:t>
            </a:r>
            <a:r>
              <a:rPr dirty="0"/>
              <a:t>. 그 </a:t>
            </a:r>
            <a:r>
              <a:rPr dirty="0" err="1"/>
              <a:t>힘은</a:t>
            </a:r>
            <a:r>
              <a:rPr dirty="0"/>
              <a:t> </a:t>
            </a:r>
            <a:r>
              <a:rPr dirty="0" err="1"/>
              <a:t>허리에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강함은</a:t>
            </a:r>
            <a:r>
              <a:rPr dirty="0"/>
              <a:t> 배 </a:t>
            </a:r>
            <a:r>
              <a:rPr dirty="0" err="1"/>
              <a:t>근육에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358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strength he has in his loins,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power in the muscles of his belly!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092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꼬리는</a:t>
            </a:r>
            <a:r>
              <a:rPr dirty="0"/>
              <a:t> </a:t>
            </a:r>
            <a:r>
              <a:rPr dirty="0" err="1"/>
              <a:t>백향목처럼</a:t>
            </a:r>
            <a:r>
              <a:rPr dirty="0"/>
              <a:t> </a:t>
            </a:r>
            <a:r>
              <a:rPr dirty="0" err="1"/>
              <a:t>흔들리고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돌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허벅지</a:t>
            </a:r>
            <a:r>
              <a:rPr dirty="0"/>
              <a:t> </a:t>
            </a:r>
            <a:r>
              <a:rPr dirty="0" err="1"/>
              <a:t>힘줄은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연결돼</a:t>
            </a:r>
            <a:r>
              <a:rPr dirty="0"/>
              <a:t> </a:t>
            </a:r>
            <a:r>
              <a:rPr dirty="0" err="1"/>
              <a:t>있으며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739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tail sways like a cedar;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sinews of his thighs are close-knit.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뼈들은 놋으로 된 관 같고 뼈대는 철 빗장 같다.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His bones are tubes of bronze, his limbs like rods of iron.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33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피조물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제일가는</a:t>
            </a:r>
            <a:r>
              <a:rPr dirty="0"/>
              <a:t> </a:t>
            </a:r>
            <a:r>
              <a:rPr dirty="0" err="1"/>
              <a:t>것이어서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지은</a:t>
            </a:r>
            <a:r>
              <a:rPr dirty="0"/>
              <a:t> </a:t>
            </a:r>
            <a:r>
              <a:rPr dirty="0" err="1"/>
              <a:t>이가</a:t>
            </a:r>
            <a:r>
              <a:rPr dirty="0"/>
              <a:t>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쥐어</a:t>
            </a:r>
            <a:r>
              <a:rPr dirty="0"/>
              <a:t> </a:t>
            </a:r>
            <a:r>
              <a:rPr dirty="0" err="1"/>
              <a:t>주었고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717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ranks first among the works of God,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his Maker can approach him with his sword.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663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전능자와</a:t>
            </a:r>
            <a:r>
              <a:rPr dirty="0"/>
              <a:t> </a:t>
            </a:r>
            <a:r>
              <a:rPr dirty="0" err="1"/>
              <a:t>싸운다고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가르치겠느냐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나무라는</a:t>
            </a:r>
            <a:r>
              <a:rPr dirty="0"/>
              <a:t> 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대답해</a:t>
            </a:r>
            <a:r>
              <a:rPr dirty="0"/>
              <a:t> </a:t>
            </a:r>
            <a:r>
              <a:rPr dirty="0" err="1"/>
              <a:t>보아라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382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"Will the one who contends with the Almighty correct him?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him who accuses God answer him!"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모든 들짐승들이 노는 그 산들이 그것을 위해서 먹을 것을 내느니라.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hills bring him their produce, and all the wild animals play nearby.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그것은 연꽃잎 아래, 늪지대의 갈대 숲 사이에 누우며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Under the lotus plants he lies, hidden among the reeds in the marsh.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310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연꽃잎</a:t>
            </a:r>
            <a:r>
              <a:rPr dirty="0"/>
              <a:t> </a:t>
            </a:r>
            <a:r>
              <a:rPr dirty="0" err="1"/>
              <a:t>그늘이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가려</a:t>
            </a:r>
            <a:r>
              <a:rPr dirty="0"/>
              <a:t> </a:t>
            </a:r>
            <a:r>
              <a:rPr dirty="0" err="1"/>
              <a:t>주고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시냇가의</a:t>
            </a:r>
            <a:r>
              <a:rPr dirty="0"/>
              <a:t> </a:t>
            </a:r>
            <a:r>
              <a:rPr dirty="0" err="1"/>
              <a:t>버드나무가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둘러싸느니라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404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lotuses conceal him in their shadow;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poplars by the stream surround him.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156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보아라</a:t>
            </a:r>
            <a:r>
              <a:rPr dirty="0"/>
              <a:t>. </a:t>
            </a:r>
            <a:r>
              <a:rPr dirty="0" err="1"/>
              <a:t>강물이</a:t>
            </a:r>
            <a:r>
              <a:rPr dirty="0"/>
              <a:t> </a:t>
            </a:r>
            <a:r>
              <a:rPr dirty="0" err="1"/>
              <a:t>넘쳐도</a:t>
            </a:r>
            <a:r>
              <a:rPr dirty="0"/>
              <a:t> </a:t>
            </a:r>
            <a:r>
              <a:rPr dirty="0" err="1"/>
              <a:t>놀라지</a:t>
            </a:r>
            <a:r>
              <a:rPr dirty="0"/>
              <a:t> </a:t>
            </a:r>
            <a:r>
              <a:rPr dirty="0" err="1"/>
              <a:t>않으며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요단</a:t>
            </a:r>
            <a:r>
              <a:rPr dirty="0"/>
              <a:t> </a:t>
            </a:r>
            <a:r>
              <a:rPr dirty="0" err="1"/>
              <a:t>강물이</a:t>
            </a:r>
            <a:r>
              <a:rPr dirty="0"/>
              <a:t> </a:t>
            </a:r>
            <a:r>
              <a:rPr dirty="0" err="1"/>
              <a:t>불어서</a:t>
            </a:r>
            <a:r>
              <a:rPr dirty="0"/>
              <a:t> </a:t>
            </a:r>
            <a:r>
              <a:rPr dirty="0" err="1"/>
              <a:t>입에</a:t>
            </a:r>
            <a:r>
              <a:rPr dirty="0"/>
              <a:t> </a:t>
            </a:r>
            <a:r>
              <a:rPr dirty="0" err="1"/>
              <a:t>차도</a:t>
            </a:r>
            <a:r>
              <a:rPr dirty="0"/>
              <a:t> </a:t>
            </a:r>
            <a:r>
              <a:rPr dirty="0" err="1"/>
              <a:t>태연하도다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893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river rages, he is not alarmed; he is secure,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the Jordan should surge against his mouth.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187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그것이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때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잡아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갈고리로</a:t>
            </a:r>
            <a:r>
              <a:rPr dirty="0"/>
              <a:t> 그 </a:t>
            </a:r>
            <a:r>
              <a:rPr dirty="0" err="1"/>
              <a:t>코를</a:t>
            </a:r>
            <a:r>
              <a:rPr dirty="0"/>
              <a:t> 꿸 수 </a:t>
            </a:r>
            <a:r>
              <a:rPr dirty="0" err="1"/>
              <a:t>있느냐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200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Can anyone capture him by the eyes,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trap him and pierce his nose?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그러자 욥이 여호와께 대답했습니다.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Job answered the LORD: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654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“</a:t>
            </a:r>
            <a:r>
              <a:rPr dirty="0" err="1"/>
              <a:t>보십시오</a:t>
            </a:r>
            <a:r>
              <a:rPr dirty="0"/>
              <a:t>. </a:t>
            </a:r>
            <a:r>
              <a:rPr dirty="0" err="1"/>
              <a:t>저는</a:t>
            </a:r>
            <a:r>
              <a:rPr dirty="0"/>
              <a:t> </a:t>
            </a:r>
            <a:r>
              <a:rPr dirty="0" err="1"/>
              <a:t>보잘것없는</a:t>
            </a:r>
            <a:r>
              <a:rPr dirty="0"/>
              <a:t> </a:t>
            </a:r>
            <a:r>
              <a:rPr dirty="0" err="1"/>
              <a:t>사람입니다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대답하겠습니까</a:t>
            </a:r>
            <a:r>
              <a:rPr dirty="0"/>
              <a:t>?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막을</a:t>
            </a:r>
            <a:r>
              <a:rPr dirty="0"/>
              <a:t> </a:t>
            </a:r>
            <a:r>
              <a:rPr dirty="0" err="1"/>
              <a:t>뿐입니다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750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am unworthy -- how can I reply to you?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put my hand over my mouth.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843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한 번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말했었지만</a:t>
            </a:r>
            <a:r>
              <a:rPr dirty="0"/>
              <a:t> </a:t>
            </a:r>
            <a:r>
              <a:rPr dirty="0" err="1"/>
              <a:t>대답하지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두 번 </a:t>
            </a:r>
            <a:r>
              <a:rPr dirty="0" err="1"/>
              <a:t>말했지만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않겠습니다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018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spoke once, but I have no answer </a:t>
            </a:r>
            <a:r>
              <a:rPr lang="en-US" altLang="ko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twice, but I will say no more."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그러자 여호와께서 회오리바람 가운데서 욥에게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the LORD spoke to Job out of the storm: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907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“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대장부처럼</a:t>
            </a:r>
            <a:r>
              <a:rPr dirty="0"/>
              <a:t> </a:t>
            </a:r>
            <a:r>
              <a:rPr dirty="0" err="1"/>
              <a:t>허리를</a:t>
            </a:r>
            <a:r>
              <a:rPr dirty="0"/>
              <a:t> </a:t>
            </a:r>
            <a:r>
              <a:rPr dirty="0" err="1"/>
              <a:t>동여매어라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테니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대답하도록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537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"Brace yourself like a man; I will question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shall answer me.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273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네가</a:t>
            </a:r>
            <a:r>
              <a:rPr dirty="0"/>
              <a:t> 내 </a:t>
            </a:r>
            <a:r>
              <a:rPr dirty="0" err="1"/>
              <a:t>판결을</a:t>
            </a:r>
            <a:r>
              <a:rPr dirty="0"/>
              <a:t> </a:t>
            </a:r>
            <a:r>
              <a:rPr dirty="0" err="1"/>
              <a:t>무너뜨리겠느냐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비난해서</a:t>
            </a:r>
            <a:r>
              <a:rPr dirty="0"/>
              <a:t> </a:t>
            </a:r>
            <a:r>
              <a:rPr dirty="0" err="1"/>
              <a:t>의롭게</a:t>
            </a:r>
            <a:r>
              <a:rPr dirty="0"/>
              <a:t> </a:t>
            </a:r>
            <a:r>
              <a:rPr dirty="0" err="1"/>
              <a:t>되려느냐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630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"Would you discredit my justice?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Would you condemn me to justify yourself?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909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팔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팔이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하나님같이</a:t>
            </a:r>
            <a:r>
              <a:rPr dirty="0"/>
              <a:t> </a:t>
            </a:r>
            <a:r>
              <a:rPr dirty="0" err="1"/>
              <a:t>우레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음성이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2709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you have an arm like God's,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can your voice thunder like his?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826</Words>
  <Application>Microsoft Office PowerPoint</Application>
  <PresentationFormat>와이드스크린</PresentationFormat>
  <Paragraphs>106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윤 조이</cp:lastModifiedBy>
  <cp:revision>129</cp:revision>
  <dcterms:created xsi:type="dcterms:W3CDTF">2019-02-17T10:11:46Z</dcterms:created>
  <dcterms:modified xsi:type="dcterms:W3CDTF">2022-09-06T08:13:40Z</dcterms:modified>
</cp:coreProperties>
</file>