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44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리워야단을</a:t>
            </a:r>
            <a:r>
              <a:rPr dirty="0"/>
              <a:t> </a:t>
            </a:r>
            <a:r>
              <a:rPr dirty="0" err="1"/>
              <a:t>낚을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끈으로</a:t>
            </a:r>
            <a:r>
              <a:rPr dirty="0"/>
              <a:t> 그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묶을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49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you pull in the leviathan with a fishhook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tie down his tongue with a rope?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자극할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용맹한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설 수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2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is fierce enough to rouse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then is able to stand against me?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3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막아서서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갚아야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다 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1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a claim against me that I must pay?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Everything under heaven belongs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사지와 그 힘과 그 튼튼한 뼈대를 내가 말하지 않을 수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will not fail to speak of his limbs, his strength and his graceful form.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3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가죽을</a:t>
            </a:r>
            <a:r>
              <a:rPr dirty="0"/>
              <a:t> </a:t>
            </a:r>
            <a:r>
              <a:rPr dirty="0" err="1"/>
              <a:t>벗길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두 겹 </a:t>
            </a:r>
            <a:r>
              <a:rPr dirty="0" err="1"/>
              <a:t>비늘</a:t>
            </a:r>
            <a:r>
              <a:rPr dirty="0"/>
              <a:t> </a:t>
            </a:r>
            <a:r>
              <a:rPr dirty="0" err="1"/>
              <a:t>사이를</a:t>
            </a:r>
            <a:r>
              <a:rPr dirty="0"/>
              <a:t> </a:t>
            </a:r>
            <a:r>
              <a:rPr dirty="0" err="1"/>
              <a:t>뚫겠느냐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6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strip off his outer coat?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would approach him with a bridle?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그 </a:t>
            </a:r>
            <a:r>
              <a:rPr dirty="0" err="1"/>
              <a:t>얼굴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둘러</a:t>
            </a:r>
            <a:r>
              <a:rPr dirty="0"/>
              <a:t> 난 </a:t>
            </a:r>
            <a:r>
              <a:rPr dirty="0" err="1"/>
              <a:t>이빨이</a:t>
            </a:r>
            <a:r>
              <a:rPr dirty="0"/>
              <a:t> </a:t>
            </a:r>
            <a:r>
              <a:rPr dirty="0" err="1"/>
              <a:t>무시무시하니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dares open the doors of his mouth,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ringed about with his fearsome teeth?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비늘은 단단히 봉인된 듯 붙어 그 자랑이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back has rows of shields tightly sealed together;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비늘이 서로 꽉 붙어 있어서 바람도 통하지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is so close to the next that no air can pass between.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조여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떨어지지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05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joined fast to one another;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cling together and cannot be parted.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재채기를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번쩍이고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새벽의</a:t>
            </a:r>
            <a:r>
              <a:rPr dirty="0"/>
              <a:t> </a:t>
            </a:r>
            <a:r>
              <a:rPr dirty="0" err="1"/>
              <a:t>눈꺼풀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2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snorting throws out flashes of light;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eyes are like the rays of dawn.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입에서는 횃불이 나오고 불꽃이 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Firebrands stream from his mouth; sparks of fire shoot out.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48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코를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꿸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턱을</a:t>
            </a:r>
            <a:r>
              <a:rPr dirty="0"/>
              <a:t> </a:t>
            </a:r>
            <a:r>
              <a:rPr dirty="0" err="1"/>
              <a:t>갈고리로</a:t>
            </a:r>
            <a:r>
              <a:rPr dirty="0"/>
              <a:t> 꿸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2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put a cord through his nose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pierce his jaw with a hook?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코에서는</a:t>
            </a:r>
            <a:r>
              <a:rPr dirty="0"/>
              <a:t> </a:t>
            </a: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나오니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펄펄</a:t>
            </a:r>
            <a:r>
              <a:rPr dirty="0"/>
              <a:t> </a:t>
            </a:r>
            <a:r>
              <a:rPr dirty="0" err="1"/>
              <a:t>끓는</a:t>
            </a:r>
            <a:r>
              <a:rPr dirty="0"/>
              <a:t> </a:t>
            </a:r>
            <a:r>
              <a:rPr dirty="0" err="1"/>
              <a:t>냄비나</a:t>
            </a:r>
            <a:r>
              <a:rPr dirty="0"/>
              <a:t> </a:t>
            </a:r>
            <a:r>
              <a:rPr dirty="0" err="1"/>
              <a:t>가마솥에서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것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4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Smoke pours from his nostrils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from a boiling pot over a fire of reeds.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숨은 숯에 불을 붙이고 그 입에서는 불꽃이 나온다.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breath sets coals ablaze, and flames dart from his mouth.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 목에는 힘이 있고 그 앞에서는 경악이 나타난다.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Strength resides in his neck; dismay goes before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 살갗이 서로 연결되고 견고해 움직이지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folds of his flesh are tightly joined; they are firm and immovable.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 마음은 돌처럼 단단하며 맷돌의 아래짝같이 단단하다.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chest is hard as rock, hard as a lower millstone.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용사라도</a:t>
            </a:r>
            <a:r>
              <a:rPr dirty="0"/>
              <a:t> </a:t>
            </a:r>
            <a:r>
              <a:rPr dirty="0" err="1"/>
              <a:t>두려워하고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부수어</a:t>
            </a:r>
            <a:r>
              <a:rPr dirty="0"/>
              <a:t> </a:t>
            </a:r>
            <a:r>
              <a:rPr dirty="0" err="1"/>
              <a:t>대면</a:t>
            </a:r>
            <a:r>
              <a:rPr dirty="0"/>
              <a:t> </a:t>
            </a:r>
            <a:r>
              <a:rPr dirty="0" err="1"/>
              <a:t>기가</a:t>
            </a:r>
            <a:r>
              <a:rPr dirty="0"/>
              <a:t> </a:t>
            </a:r>
            <a:r>
              <a:rPr dirty="0" err="1"/>
              <a:t>꺾인다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4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rises up, the mighty are terrified;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retreat before his thrashing.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닿아도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창이나</a:t>
            </a:r>
            <a:r>
              <a:rPr dirty="0"/>
              <a:t> </a:t>
            </a:r>
            <a:r>
              <a:rPr dirty="0" err="1"/>
              <a:t>화살이나</a:t>
            </a:r>
            <a:r>
              <a:rPr dirty="0"/>
              <a:t> </a:t>
            </a:r>
            <a:r>
              <a:rPr dirty="0" err="1"/>
              <a:t>작살도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sword that reaches him has no effect,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does the spear or the dart or the javelin.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철을</a:t>
            </a:r>
            <a:r>
              <a:rPr dirty="0"/>
              <a:t> </a:t>
            </a:r>
            <a:r>
              <a:rPr dirty="0" err="1"/>
              <a:t>짚처럼</a:t>
            </a:r>
            <a:r>
              <a:rPr dirty="0"/>
              <a:t> </a:t>
            </a:r>
            <a:r>
              <a:rPr dirty="0" err="1"/>
              <a:t>다루고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썩은</a:t>
            </a:r>
            <a:r>
              <a:rPr dirty="0"/>
              <a:t> </a:t>
            </a:r>
            <a:r>
              <a:rPr dirty="0" err="1"/>
              <a:t>나무처럼</a:t>
            </a:r>
            <a:r>
              <a:rPr dirty="0"/>
              <a:t> </a:t>
            </a:r>
            <a:r>
              <a:rPr dirty="0" err="1"/>
              <a:t>취급한다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160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Iron he treats like straw and bronze like rotten wood.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쏘아도</a:t>
            </a:r>
            <a:r>
              <a:rPr dirty="0"/>
              <a:t> </a:t>
            </a:r>
            <a:r>
              <a:rPr dirty="0" err="1"/>
              <a:t>도망치지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물맷돌도</a:t>
            </a:r>
            <a:r>
              <a:rPr dirty="0"/>
              <a:t> </a:t>
            </a:r>
            <a:r>
              <a:rPr dirty="0" err="1"/>
              <a:t>겨와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61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Arrows do not make him flee;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slingstones are like chaff to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몽둥이도</a:t>
            </a:r>
            <a:r>
              <a:rPr dirty="0"/>
              <a:t> </a:t>
            </a:r>
            <a:r>
              <a:rPr dirty="0" err="1"/>
              <a:t>지푸라기쯤으로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던지는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보고도</a:t>
            </a:r>
            <a:r>
              <a:rPr dirty="0"/>
              <a:t> </a:t>
            </a:r>
            <a:r>
              <a:rPr dirty="0" err="1"/>
              <a:t>피식</a:t>
            </a:r>
            <a:r>
              <a:rPr dirty="0"/>
              <a:t> </a:t>
            </a:r>
            <a:r>
              <a:rPr dirty="0" err="1"/>
              <a:t>웃는다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4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club seems to him but a piece of straw;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laughs at the rattling of the lance.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48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빌고</a:t>
            </a:r>
            <a:r>
              <a:rPr dirty="0"/>
              <a:t> 또 </a:t>
            </a:r>
            <a:r>
              <a:rPr dirty="0" err="1"/>
              <a:t>빌겠느냐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점잖은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말하겠느냐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0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keep begging you for mercy?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speak to you with gentle words?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 </a:t>
            </a:r>
            <a:r>
              <a:rPr dirty="0" err="1"/>
              <a:t>뱃가죽은</a:t>
            </a:r>
            <a:r>
              <a:rPr dirty="0"/>
              <a:t> </a:t>
            </a:r>
            <a:r>
              <a:rPr dirty="0" err="1"/>
              <a:t>들쭉날쭉한</a:t>
            </a:r>
            <a:r>
              <a:rPr dirty="0"/>
              <a:t> </a:t>
            </a:r>
            <a:r>
              <a:rPr dirty="0" err="1"/>
              <a:t>질그릇</a:t>
            </a:r>
            <a:r>
              <a:rPr dirty="0"/>
              <a:t> </a:t>
            </a:r>
            <a:r>
              <a:rPr dirty="0" err="1"/>
              <a:t>조각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진흙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기계처럼</a:t>
            </a:r>
            <a:r>
              <a:rPr dirty="0"/>
              <a:t> </a:t>
            </a:r>
            <a:r>
              <a:rPr dirty="0" err="1"/>
              <a:t>자국을</a:t>
            </a:r>
            <a:r>
              <a:rPr dirty="0"/>
              <a:t> </a:t>
            </a:r>
            <a:r>
              <a:rPr dirty="0" err="1"/>
              <a:t>내는구나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39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undersides are jagged potsherds,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a trail in the mud like a threshing sledge.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그것은 깊은 물을 솥 끓이듯 하고 바다를 기름 솥 끓이듯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6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the depths churn like a boiling caldron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stirs up the sea like a pot of ointment.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또 </a:t>
            </a:r>
            <a:r>
              <a:rPr dirty="0" err="1"/>
              <a:t>가고</a:t>
            </a:r>
            <a:r>
              <a:rPr dirty="0"/>
              <a:t> 난 </a:t>
            </a:r>
            <a:r>
              <a:rPr dirty="0" err="1"/>
              <a:t>자취에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남기니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백발</a:t>
            </a:r>
            <a:r>
              <a:rPr dirty="0"/>
              <a:t> </a:t>
            </a:r>
            <a:r>
              <a:rPr dirty="0" err="1"/>
              <a:t>같다고</a:t>
            </a:r>
            <a:r>
              <a:rPr dirty="0"/>
              <a:t> </a:t>
            </a:r>
            <a:r>
              <a:rPr dirty="0" err="1"/>
              <a:t>여긴다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1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Behind him he leaves a glistening wake;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would think the deep had white hair.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땅 위에 그 같은 것이 없으니 그는 두려울 것 없이 지어졌다.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Nothing on earth is his equal -- a creature without fear.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479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쳐다볼</a:t>
            </a:r>
            <a:r>
              <a:rPr dirty="0"/>
              <a:t> 수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9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looks down on all that are haughty;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king over all that are proud."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38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평생</a:t>
            </a:r>
            <a:r>
              <a:rPr dirty="0"/>
              <a:t> </a:t>
            </a:r>
            <a:r>
              <a:rPr dirty="0" err="1"/>
              <a:t>노예로</a:t>
            </a:r>
            <a:r>
              <a:rPr dirty="0"/>
              <a:t> </a:t>
            </a:r>
            <a:r>
              <a:rPr dirty="0" err="1"/>
              <a:t>삼겠느냐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7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make an agreement with you for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take him as your slave for life?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3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새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애완동물로</a:t>
            </a:r>
            <a:r>
              <a:rPr dirty="0"/>
              <a:t> </a:t>
            </a:r>
            <a:r>
              <a:rPr dirty="0" err="1"/>
              <a:t>삼겠느냐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두겠느냐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5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make a pet of him like a bird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put him on a leash for your girls?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15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어부들이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벌이겠느냐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상인들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나누겠느냐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6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traders barter for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they divide him up among the merchants?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64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가죽을</a:t>
            </a:r>
            <a:r>
              <a:rPr dirty="0"/>
              <a:t> </a:t>
            </a:r>
            <a:r>
              <a:rPr dirty="0" err="1"/>
              <a:t>쇠꼬챙이로</a:t>
            </a:r>
            <a:r>
              <a:rPr dirty="0"/>
              <a:t> </a:t>
            </a:r>
            <a:r>
              <a:rPr dirty="0" err="1"/>
              <a:t>찌를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작살로</a:t>
            </a:r>
            <a:r>
              <a:rPr dirty="0"/>
              <a:t> </a:t>
            </a:r>
            <a:r>
              <a:rPr dirty="0" err="1"/>
              <a:t>찌를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6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fill his hide with harpoons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his head with fishing spears?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대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혼이</a:t>
            </a:r>
            <a:r>
              <a:rPr dirty="0"/>
              <a:t> </a:t>
            </a:r>
            <a:r>
              <a:rPr dirty="0" err="1"/>
              <a:t>났는지</a:t>
            </a:r>
            <a:r>
              <a:rPr dirty="0"/>
              <a:t> </a:t>
            </a:r>
            <a:r>
              <a:rPr dirty="0" err="1"/>
              <a:t>기억하며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lay a hand on him, you will remember the struggle and never do it again!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굴복시키겠다는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어림도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보기만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아찔하지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Any hope of subduing him is false; the mere sight of him is overpowering.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1182</Words>
  <Application>Microsoft Office PowerPoint</Application>
  <PresentationFormat>와이드스크린</PresentationFormat>
  <Paragraphs>148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2022-09-06T05:13:03Z</dcterms:modified>
</cp:coreProperties>
</file>