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63" d="100"/>
          <a:sy n="63" d="100"/>
        </p:scale>
        <p:origin x="51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42장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그러자 욥이 여호와께 대답하며 말했습니다.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Job replied to the LORD: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42장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950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욥이</a:t>
            </a:r>
            <a:r>
              <a:rPr dirty="0"/>
              <a:t> 그 </a:t>
            </a:r>
            <a:r>
              <a:rPr dirty="0" err="1"/>
              <a:t>친구들을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기도를</a:t>
            </a:r>
            <a:r>
              <a:rPr dirty="0"/>
              <a:t> </a:t>
            </a:r>
            <a:r>
              <a:rPr dirty="0" err="1"/>
              <a:t>마치자</a:t>
            </a:r>
            <a:r>
              <a:rPr dirty="0"/>
              <a:t> </a:t>
            </a:r>
            <a:r>
              <a:rPr dirty="0" err="1"/>
              <a:t>여호와께서는</a:t>
            </a:r>
            <a:r>
              <a:rPr dirty="0"/>
              <a:t> </a:t>
            </a:r>
            <a:r>
              <a:rPr dirty="0" err="1"/>
              <a:t>욥의</a:t>
            </a:r>
            <a:r>
              <a:rPr dirty="0"/>
              <a:t> </a:t>
            </a:r>
            <a:r>
              <a:rPr dirty="0" err="1"/>
              <a:t>상황을</a:t>
            </a:r>
            <a:r>
              <a:rPr dirty="0"/>
              <a:t> </a:t>
            </a:r>
            <a:r>
              <a:rPr dirty="0" err="1"/>
              <a:t>돌이키셨고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전에</a:t>
            </a:r>
            <a:r>
              <a:rPr dirty="0"/>
              <a:t> </a:t>
            </a:r>
            <a:r>
              <a:rPr dirty="0" err="1"/>
              <a:t>있었던</a:t>
            </a:r>
            <a:r>
              <a:rPr dirty="0"/>
              <a:t> </a:t>
            </a:r>
            <a:r>
              <a:rPr dirty="0" err="1"/>
              <a:t>것보다</a:t>
            </a:r>
            <a:r>
              <a:rPr dirty="0"/>
              <a:t> 두 </a:t>
            </a:r>
            <a:r>
              <a:rPr dirty="0" err="1"/>
              <a:t>배로</a:t>
            </a:r>
            <a:r>
              <a:rPr dirty="0"/>
              <a:t> </a:t>
            </a:r>
            <a:r>
              <a:rPr dirty="0" err="1"/>
              <a:t>더해</a:t>
            </a:r>
            <a:r>
              <a:rPr dirty="0"/>
              <a:t> </a:t>
            </a:r>
            <a:r>
              <a:rPr dirty="0" err="1"/>
              <a:t>주셨습니다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6547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After Job had prayed for his friends, the LORD made him prosperous again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gave him twice as much as he had before.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42장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4020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그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형제들과</a:t>
            </a:r>
            <a:r>
              <a:rPr dirty="0"/>
              <a:t> </a:t>
            </a:r>
            <a:r>
              <a:rPr dirty="0" err="1"/>
              <a:t>자매들과</a:t>
            </a:r>
            <a:r>
              <a:rPr dirty="0"/>
              <a:t> </a:t>
            </a:r>
            <a:r>
              <a:rPr dirty="0" err="1"/>
              <a:t>전에</a:t>
            </a:r>
            <a:r>
              <a:rPr dirty="0"/>
              <a:t> </a:t>
            </a:r>
            <a:r>
              <a:rPr dirty="0" err="1"/>
              <a:t>알고</a:t>
            </a:r>
            <a:r>
              <a:rPr dirty="0"/>
              <a:t> </a:t>
            </a:r>
            <a:r>
              <a:rPr dirty="0" err="1"/>
              <a:t>지냈던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집에서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먹었습니다</a:t>
            </a:r>
            <a:r>
              <a:rPr dirty="0"/>
              <a:t>.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보내신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고난을</a:t>
            </a:r>
            <a:r>
              <a:rPr dirty="0"/>
              <a:t> </a:t>
            </a:r>
            <a:r>
              <a:rPr dirty="0" err="1"/>
              <a:t>위로하고</a:t>
            </a:r>
            <a:r>
              <a:rPr dirty="0"/>
              <a:t> </a:t>
            </a:r>
            <a:r>
              <a:rPr dirty="0" err="1"/>
              <a:t>달래며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각각</a:t>
            </a:r>
            <a:r>
              <a:rPr dirty="0"/>
              <a:t> 은 한 </a:t>
            </a:r>
            <a:r>
              <a:rPr dirty="0" err="1"/>
              <a:t>조각과</a:t>
            </a:r>
            <a:r>
              <a:rPr dirty="0"/>
              <a:t> </a:t>
            </a:r>
            <a:r>
              <a:rPr dirty="0" err="1"/>
              <a:t>금가락지를</a:t>
            </a:r>
            <a:r>
              <a:rPr dirty="0"/>
              <a:t> </a:t>
            </a:r>
            <a:r>
              <a:rPr dirty="0" err="1"/>
              <a:t>욥에게</a:t>
            </a:r>
            <a:r>
              <a:rPr dirty="0"/>
              <a:t> </a:t>
            </a:r>
            <a:r>
              <a:rPr dirty="0" err="1"/>
              <a:t>주었습니다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7028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his brothers and sisters and everyone who had known him before came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ate with him in his house. They comforted and consoled him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over all the trouble the LORD had brought upon him,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each one gave him a piece of silver and a gold ring.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42장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554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여호와께서는</a:t>
            </a:r>
            <a:r>
              <a:rPr dirty="0"/>
              <a:t> </a:t>
            </a:r>
            <a:r>
              <a:rPr dirty="0" err="1"/>
              <a:t>욥의</a:t>
            </a:r>
            <a:r>
              <a:rPr dirty="0"/>
              <a:t> </a:t>
            </a:r>
            <a:r>
              <a:rPr dirty="0" err="1"/>
              <a:t>말년에</a:t>
            </a:r>
            <a:r>
              <a:rPr dirty="0"/>
              <a:t> </a:t>
            </a:r>
            <a:r>
              <a:rPr dirty="0" err="1"/>
              <a:t>초년보다</a:t>
            </a:r>
            <a:r>
              <a:rPr dirty="0"/>
              <a:t> 더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복을</a:t>
            </a:r>
            <a:r>
              <a:rPr dirty="0"/>
              <a:t> </a:t>
            </a:r>
            <a:r>
              <a:rPr dirty="0" err="1"/>
              <a:t>주셨습니다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그는</a:t>
            </a:r>
            <a:r>
              <a:rPr dirty="0"/>
              <a:t> 양 1만 4,000마리, </a:t>
            </a:r>
            <a:r>
              <a:rPr dirty="0" err="1"/>
              <a:t>낙타</a:t>
            </a:r>
            <a:r>
              <a:rPr dirty="0"/>
              <a:t> 6,000마리, 소 1,000쌍,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암나귀</a:t>
            </a:r>
            <a:r>
              <a:rPr dirty="0"/>
              <a:t> 1,000마리를 </a:t>
            </a:r>
            <a:r>
              <a:rPr dirty="0" err="1"/>
              <a:t>갖게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035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blessed the latter part of Job's life more than the first.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had fourteen thousand sheep, six thousand camels,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thousand yoke of oxen and a thousand donkeys.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42장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그는 또 일곱 아들과 세 딸도 얻었습니다.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he also had seven sons and three daughters.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42장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176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큰딸을</a:t>
            </a:r>
            <a:r>
              <a:rPr dirty="0"/>
              <a:t> </a:t>
            </a:r>
            <a:r>
              <a:rPr dirty="0" err="1"/>
              <a:t>여미마</a:t>
            </a:r>
            <a:r>
              <a:rPr dirty="0"/>
              <a:t>, </a:t>
            </a:r>
            <a:r>
              <a:rPr dirty="0" err="1"/>
              <a:t>둘째</a:t>
            </a:r>
            <a:r>
              <a:rPr dirty="0"/>
              <a:t> </a:t>
            </a:r>
            <a:r>
              <a:rPr dirty="0" err="1"/>
              <a:t>딸을</a:t>
            </a:r>
            <a:r>
              <a:rPr dirty="0"/>
              <a:t> </a:t>
            </a:r>
            <a:r>
              <a:rPr dirty="0" err="1"/>
              <a:t>긋시아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셋째</a:t>
            </a:r>
            <a:r>
              <a:rPr dirty="0"/>
              <a:t> </a:t>
            </a:r>
            <a:r>
              <a:rPr dirty="0" err="1"/>
              <a:t>딸을</a:t>
            </a:r>
            <a:r>
              <a:rPr dirty="0"/>
              <a:t> </a:t>
            </a:r>
            <a:r>
              <a:rPr dirty="0" err="1"/>
              <a:t>게렌합북이라고</a:t>
            </a:r>
            <a:r>
              <a:rPr dirty="0"/>
              <a:t> </a:t>
            </a:r>
            <a:r>
              <a:rPr dirty="0" err="1"/>
              <a:t>이름</a:t>
            </a:r>
            <a:r>
              <a:rPr dirty="0"/>
              <a:t> </a:t>
            </a:r>
            <a:r>
              <a:rPr dirty="0" err="1"/>
              <a:t>지었습니다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4654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first daughter he named Jemimah, the second Keziah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third Keren-</a:t>
            </a:r>
            <a:r>
              <a:rPr dirty="0" err="1"/>
              <a:t>Happuch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42장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263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/>
              <a:t>온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욥의</a:t>
            </a:r>
            <a:r>
              <a:rPr dirty="0"/>
              <a:t> </a:t>
            </a:r>
            <a:r>
              <a:rPr dirty="0" err="1"/>
              <a:t>딸들만큼</a:t>
            </a:r>
            <a:r>
              <a:rPr dirty="0"/>
              <a:t> </a:t>
            </a:r>
            <a:r>
              <a:rPr dirty="0" err="1"/>
              <a:t>아름다운</a:t>
            </a:r>
            <a:r>
              <a:rPr dirty="0"/>
              <a:t> </a:t>
            </a:r>
            <a:r>
              <a:rPr dirty="0" err="1"/>
              <a:t>여인들은</a:t>
            </a:r>
            <a:r>
              <a:rPr dirty="0"/>
              <a:t> </a:t>
            </a:r>
            <a:r>
              <a:rPr dirty="0" err="1"/>
              <a:t>찾아볼</a:t>
            </a:r>
            <a:r>
              <a:rPr dirty="0"/>
              <a:t> 수 </a:t>
            </a:r>
            <a:r>
              <a:rPr dirty="0" err="1"/>
              <a:t>없었고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아버지는</a:t>
            </a:r>
            <a:r>
              <a:rPr dirty="0"/>
              <a:t> </a:t>
            </a:r>
            <a:r>
              <a:rPr dirty="0" err="1"/>
              <a:t>아들들에게</a:t>
            </a:r>
            <a:r>
              <a:rPr dirty="0"/>
              <a:t> 준 </a:t>
            </a:r>
            <a:r>
              <a:rPr dirty="0" err="1"/>
              <a:t>것처럼</a:t>
            </a:r>
            <a:r>
              <a:rPr dirty="0"/>
              <a:t> </a:t>
            </a:r>
            <a:r>
              <a:rPr dirty="0" err="1"/>
              <a:t>딸들에게도</a:t>
            </a:r>
            <a:r>
              <a:rPr dirty="0"/>
              <a:t> </a:t>
            </a:r>
            <a:r>
              <a:rPr dirty="0" err="1"/>
              <a:t>유산을</a:t>
            </a:r>
            <a:r>
              <a:rPr dirty="0"/>
              <a:t> </a:t>
            </a:r>
            <a:r>
              <a:rPr dirty="0" err="1"/>
              <a:t>나누어</a:t>
            </a:r>
            <a:r>
              <a:rPr dirty="0"/>
              <a:t> </a:t>
            </a:r>
            <a:r>
              <a:rPr dirty="0" err="1"/>
              <a:t>주었습니다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84971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Nowhere in all the land were there found women as beautiful as Job's daughters,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their father granted them an inheritance along with their brothers.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42장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3515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이후로</a:t>
            </a:r>
            <a:r>
              <a:rPr dirty="0"/>
              <a:t> </a:t>
            </a:r>
            <a:r>
              <a:rPr dirty="0" err="1"/>
              <a:t>욥은</a:t>
            </a:r>
            <a:r>
              <a:rPr dirty="0"/>
              <a:t> 140년을 더 </a:t>
            </a:r>
            <a:r>
              <a:rPr dirty="0" err="1"/>
              <a:t>살면서</a:t>
            </a:r>
            <a:r>
              <a:rPr dirty="0"/>
              <a:t> </a:t>
            </a:r>
            <a:r>
              <a:rPr dirty="0" err="1"/>
              <a:t>아들들과</a:t>
            </a:r>
            <a:r>
              <a:rPr dirty="0"/>
              <a:t> </a:t>
            </a:r>
            <a:r>
              <a:rPr dirty="0" err="1"/>
              <a:t>손자들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나아가</a:t>
            </a:r>
            <a:r>
              <a:rPr dirty="0"/>
              <a:t> 4대 </a:t>
            </a:r>
            <a:r>
              <a:rPr dirty="0" err="1"/>
              <a:t>자손까지</a:t>
            </a:r>
            <a:r>
              <a:rPr dirty="0"/>
              <a:t> </a:t>
            </a:r>
            <a:r>
              <a:rPr dirty="0" err="1"/>
              <a:t>보았습니다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1499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After this, Job lived a hundred and forty years;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saw his children and their children to the fourth generation.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42장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그러고 나서 욥은 나이 들어 수명이 다해 죽었습니다.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so he died, old and full of years.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42장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583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“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하실</a:t>
            </a:r>
            <a:r>
              <a:rPr dirty="0"/>
              <a:t> 수 </a:t>
            </a:r>
            <a:r>
              <a:rPr dirty="0" err="1"/>
              <a:t>있고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계획하신</a:t>
            </a:r>
            <a:r>
              <a:rPr dirty="0"/>
              <a:t> </a:t>
            </a:r>
            <a:r>
              <a:rPr dirty="0" err="1"/>
              <a:t>일은</a:t>
            </a:r>
            <a:r>
              <a:rPr dirty="0"/>
              <a:t> </a:t>
            </a:r>
            <a:r>
              <a:rPr dirty="0" err="1"/>
              <a:t>무엇이든</a:t>
            </a:r>
            <a:r>
              <a:rPr dirty="0"/>
              <a:t> </a:t>
            </a:r>
            <a:r>
              <a:rPr dirty="0" err="1"/>
              <a:t>이루신다는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알았습니다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12832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know that you can do all things;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 plan of yours can be thwarted.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42장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41530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/>
              <a:t>잘 </a:t>
            </a:r>
            <a:r>
              <a:rPr dirty="0" err="1"/>
              <a:t>알지도</a:t>
            </a:r>
            <a:r>
              <a:rPr dirty="0"/>
              <a:t> </a:t>
            </a:r>
            <a:r>
              <a:rPr dirty="0" err="1"/>
              <a:t>못하고</a:t>
            </a:r>
            <a:r>
              <a:rPr dirty="0"/>
              <a:t> </a:t>
            </a:r>
            <a:r>
              <a:rPr dirty="0" err="1"/>
              <a:t>주님의</a:t>
            </a:r>
            <a:r>
              <a:rPr dirty="0"/>
              <a:t> </a:t>
            </a:r>
            <a:r>
              <a:rPr dirty="0" err="1"/>
              <a:t>뜻을</a:t>
            </a:r>
            <a:r>
              <a:rPr dirty="0"/>
              <a:t> </a:t>
            </a:r>
            <a:r>
              <a:rPr dirty="0" err="1"/>
              <a:t>가린</a:t>
            </a:r>
            <a:r>
              <a:rPr dirty="0"/>
              <a:t> </a:t>
            </a:r>
            <a:r>
              <a:rPr dirty="0" err="1"/>
              <a:t>자가</a:t>
            </a:r>
            <a:r>
              <a:rPr dirty="0"/>
              <a:t> </a:t>
            </a:r>
            <a:r>
              <a:rPr dirty="0" err="1"/>
              <a:t>누구입니까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알지도</a:t>
            </a:r>
            <a:r>
              <a:rPr dirty="0"/>
              <a:t> </a:t>
            </a:r>
            <a:r>
              <a:rPr dirty="0" err="1"/>
              <a:t>못하는</a:t>
            </a:r>
            <a:r>
              <a:rPr dirty="0"/>
              <a:t> </a:t>
            </a:r>
            <a:r>
              <a:rPr dirty="0" err="1"/>
              <a:t>일들을</a:t>
            </a:r>
            <a:r>
              <a:rPr dirty="0"/>
              <a:t> </a:t>
            </a:r>
            <a:r>
              <a:rPr dirty="0" err="1"/>
              <a:t>말하고</a:t>
            </a:r>
            <a:r>
              <a:rPr dirty="0"/>
              <a:t> </a:t>
            </a:r>
            <a:r>
              <a:rPr dirty="0" err="1"/>
              <a:t>너무</a:t>
            </a:r>
            <a:r>
              <a:rPr dirty="0"/>
              <a:t> </a:t>
            </a:r>
            <a:r>
              <a:rPr dirty="0" err="1"/>
              <a:t>기이해서</a:t>
            </a:r>
            <a:r>
              <a:rPr dirty="0"/>
              <a:t> 알 수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일들을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내뱉었습니다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421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asked, `Who is this that obscures my counsel without knowledge?'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Surely I spoke of things I did not understand,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things too wonderful for me to know.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42장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991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간구하오니</a:t>
            </a:r>
            <a:r>
              <a:rPr dirty="0"/>
              <a:t> </a:t>
            </a:r>
            <a:r>
              <a:rPr dirty="0" err="1"/>
              <a:t>들어주십시오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말하겠습니다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여쭙겠으니</a:t>
            </a:r>
            <a:r>
              <a:rPr dirty="0"/>
              <a:t> </a:t>
            </a:r>
            <a:r>
              <a:rPr dirty="0" err="1"/>
              <a:t>대답해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1431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"You said, `Listen now, and I will speak;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question you, and you shall answer me.'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42장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8433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주에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지금까지</a:t>
            </a:r>
            <a:r>
              <a:rPr dirty="0"/>
              <a:t> 내 </a:t>
            </a:r>
            <a:r>
              <a:rPr dirty="0" err="1"/>
              <a:t>귀로만</a:t>
            </a:r>
            <a:r>
              <a:rPr dirty="0"/>
              <a:t> </a:t>
            </a:r>
            <a:r>
              <a:rPr dirty="0" err="1"/>
              <a:t>들었는데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이제</a:t>
            </a:r>
            <a:r>
              <a:rPr dirty="0"/>
              <a:t> 내 </a:t>
            </a:r>
            <a:r>
              <a:rPr dirty="0" err="1"/>
              <a:t>눈으로</a:t>
            </a:r>
            <a:r>
              <a:rPr dirty="0"/>
              <a:t> </a:t>
            </a: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보게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78368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ears had heard of you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now my eyes have seen you.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42장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9728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스스로</a:t>
            </a:r>
            <a:r>
              <a:rPr dirty="0"/>
              <a:t> </a:t>
            </a:r>
            <a:r>
              <a:rPr dirty="0" err="1"/>
              <a:t>한탄하며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티끌과</a:t>
            </a:r>
            <a:r>
              <a:rPr dirty="0"/>
              <a:t> </a:t>
            </a:r>
            <a:r>
              <a:rPr dirty="0" err="1"/>
              <a:t>재를</a:t>
            </a:r>
            <a:r>
              <a:rPr dirty="0"/>
              <a:t> </a:t>
            </a:r>
            <a:r>
              <a:rPr dirty="0" err="1"/>
              <a:t>뒤집어쓰고</a:t>
            </a:r>
            <a:r>
              <a:rPr dirty="0"/>
              <a:t> </a:t>
            </a:r>
            <a:r>
              <a:rPr dirty="0" err="1"/>
              <a:t>회개합니다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51277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 I despise myself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repent in dust and ashes."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42장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5307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여호와께서는</a:t>
            </a:r>
            <a:r>
              <a:rPr dirty="0"/>
              <a:t> </a:t>
            </a:r>
            <a:r>
              <a:rPr dirty="0" err="1"/>
              <a:t>욥에게</a:t>
            </a:r>
            <a:r>
              <a:rPr dirty="0"/>
              <a:t> 이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마치시고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r>
              <a:rPr dirty="0" err="1"/>
              <a:t>데만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엘리바스에게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너와</a:t>
            </a:r>
            <a:r>
              <a:rPr dirty="0"/>
              <a:t> 네 두 </a:t>
            </a:r>
            <a:r>
              <a:rPr dirty="0" err="1"/>
              <a:t>친구에게</a:t>
            </a:r>
            <a:r>
              <a:rPr dirty="0"/>
              <a:t> </a:t>
            </a:r>
            <a:r>
              <a:rPr dirty="0" err="1"/>
              <a:t>진노했다</a:t>
            </a:r>
            <a:r>
              <a:rPr dirty="0"/>
              <a:t>.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나에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내 종 </a:t>
            </a:r>
            <a:r>
              <a:rPr dirty="0" err="1"/>
              <a:t>욥처럼</a:t>
            </a:r>
            <a:r>
              <a:rPr dirty="0"/>
              <a:t> </a:t>
            </a:r>
            <a:r>
              <a:rPr dirty="0" err="1"/>
              <a:t>옳게</a:t>
            </a:r>
            <a:r>
              <a:rPr dirty="0"/>
              <a:t> </a:t>
            </a:r>
            <a:r>
              <a:rPr dirty="0" err="1"/>
              <a:t>말하지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779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After the LORD had said these things to Job, he said to Eliphaz the </a:t>
            </a:r>
            <a:r>
              <a:rPr dirty="0" err="1"/>
              <a:t>Temanite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am angry with you and your two friends,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you have not spoken of me what is right, as my servant Job has.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42장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54730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수소</a:t>
            </a:r>
            <a:r>
              <a:rPr dirty="0"/>
              <a:t> </a:t>
            </a:r>
            <a:r>
              <a:rPr dirty="0" err="1"/>
              <a:t>일곱</a:t>
            </a:r>
            <a:r>
              <a:rPr dirty="0"/>
              <a:t> </a:t>
            </a:r>
            <a:r>
              <a:rPr dirty="0" err="1"/>
              <a:t>마리와</a:t>
            </a:r>
            <a:r>
              <a:rPr dirty="0"/>
              <a:t> </a:t>
            </a:r>
            <a:r>
              <a:rPr dirty="0" err="1"/>
              <a:t>숫양</a:t>
            </a:r>
            <a:r>
              <a:rPr dirty="0"/>
              <a:t> </a:t>
            </a:r>
            <a:r>
              <a:rPr dirty="0" err="1"/>
              <a:t>일곱</a:t>
            </a:r>
            <a:r>
              <a:rPr dirty="0"/>
              <a:t> </a:t>
            </a:r>
            <a:r>
              <a:rPr dirty="0" err="1"/>
              <a:t>마리를</a:t>
            </a:r>
            <a:r>
              <a:rPr dirty="0"/>
              <a:t> </a:t>
            </a:r>
            <a:r>
              <a:rPr dirty="0" err="1"/>
              <a:t>가지고</a:t>
            </a:r>
            <a:r>
              <a:rPr dirty="0"/>
              <a:t> 내 종 </a:t>
            </a:r>
            <a:r>
              <a:rPr dirty="0" err="1"/>
              <a:t>욥에게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자신을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번제를</a:t>
            </a:r>
            <a:r>
              <a:rPr dirty="0"/>
              <a:t> </a:t>
            </a:r>
            <a:r>
              <a:rPr dirty="0" err="1"/>
              <a:t>드려라</a:t>
            </a:r>
            <a:r>
              <a:rPr dirty="0"/>
              <a:t>. 내 종 </a:t>
            </a:r>
            <a:r>
              <a:rPr dirty="0" err="1"/>
              <a:t>욥이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기도해</a:t>
            </a:r>
            <a:r>
              <a:rPr dirty="0"/>
              <a:t> 줄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그 </a:t>
            </a:r>
            <a:r>
              <a:rPr dirty="0" err="1"/>
              <a:t>기도를</a:t>
            </a:r>
            <a:r>
              <a:rPr dirty="0"/>
              <a:t> </a:t>
            </a:r>
            <a:r>
              <a:rPr dirty="0" err="1"/>
              <a:t>받아들여</a:t>
            </a:r>
            <a:r>
              <a:rPr dirty="0"/>
              <a:t> </a:t>
            </a:r>
            <a:r>
              <a:rPr dirty="0" err="1"/>
              <a:t>너희의</a:t>
            </a:r>
            <a:r>
              <a:rPr dirty="0"/>
              <a:t> </a:t>
            </a:r>
            <a:r>
              <a:rPr dirty="0" err="1"/>
              <a:t>어리석음대로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나에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내 종 </a:t>
            </a:r>
            <a:r>
              <a:rPr dirty="0" err="1"/>
              <a:t>욥처럼</a:t>
            </a:r>
            <a:r>
              <a:rPr dirty="0"/>
              <a:t> </a:t>
            </a:r>
            <a:r>
              <a:rPr dirty="0" err="1"/>
              <a:t>옳은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않은</a:t>
            </a:r>
            <a:r>
              <a:rPr dirty="0"/>
              <a:t> </a:t>
            </a:r>
            <a:r>
              <a:rPr dirty="0" err="1"/>
              <a:t>것에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갚지</a:t>
            </a:r>
            <a:r>
              <a:rPr dirty="0"/>
              <a:t> </a:t>
            </a:r>
            <a:r>
              <a:rPr dirty="0" err="1"/>
              <a:t>않겠다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7004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now take seven bulls and seven rams and go to my servant Job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sacrifice a burnt offering for yourselves. My servant Job will pray for you,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will accept his prayer and not deal with you according to your folly.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have not spoken of me what is right, as my servant Job has."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42장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646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데만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엘리바스와</a:t>
            </a:r>
            <a:r>
              <a:rPr dirty="0"/>
              <a:t> </a:t>
            </a:r>
            <a:r>
              <a:rPr dirty="0" err="1"/>
              <a:t>수아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빌닷과</a:t>
            </a:r>
            <a:r>
              <a:rPr dirty="0"/>
              <a:t> </a:t>
            </a:r>
            <a:r>
              <a:rPr dirty="0" err="1"/>
              <a:t>나아마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소발은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말씀대로</a:t>
            </a:r>
            <a:r>
              <a:rPr dirty="0"/>
              <a:t> </a:t>
            </a:r>
            <a:r>
              <a:rPr dirty="0" err="1"/>
              <a:t>했고</a:t>
            </a:r>
            <a:r>
              <a:rPr dirty="0"/>
              <a:t> </a:t>
            </a:r>
            <a:r>
              <a:rPr dirty="0" err="1"/>
              <a:t>여호와께서는</a:t>
            </a:r>
            <a:r>
              <a:rPr dirty="0"/>
              <a:t> </a:t>
            </a:r>
            <a:r>
              <a:rPr dirty="0" err="1"/>
              <a:t>욥의</a:t>
            </a:r>
            <a:r>
              <a:rPr dirty="0"/>
              <a:t> </a:t>
            </a:r>
            <a:r>
              <a:rPr dirty="0" err="1"/>
              <a:t>기도를</a:t>
            </a:r>
            <a:r>
              <a:rPr dirty="0"/>
              <a:t> </a:t>
            </a:r>
            <a:r>
              <a:rPr dirty="0" err="1"/>
              <a:t>받아들이셨습니다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8877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Eliphaz the </a:t>
            </a:r>
            <a:r>
              <a:rPr dirty="0" err="1"/>
              <a:t>Temanite</a:t>
            </a:r>
            <a:r>
              <a:rPr dirty="0"/>
              <a:t>, Bildad the </a:t>
            </a:r>
            <a:r>
              <a:rPr dirty="0" err="1"/>
              <a:t>Shuhite</a:t>
            </a:r>
            <a:r>
              <a:rPr dirty="0"/>
              <a:t> and Zophar the </a:t>
            </a:r>
            <a:r>
              <a:rPr dirty="0" err="1"/>
              <a:t>Naamathite</a:t>
            </a:r>
            <a:r>
              <a:rPr dirty="0"/>
              <a:t> did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 the LORD told them; and the LORD accepted Job's prayer.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876</Words>
  <Application>Microsoft Office PowerPoint</Application>
  <PresentationFormat>와이드스크린</PresentationFormat>
  <Paragraphs>90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윤 조이</cp:lastModifiedBy>
  <cp:revision>129</cp:revision>
  <dcterms:created xsi:type="dcterms:W3CDTF">2019-02-17T10:11:46Z</dcterms:created>
  <dcterms:modified xsi:type="dcterms:W3CDTF">2022-09-06T05:10:25Z</dcterms:modified>
</cp:coreProperties>
</file>