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3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돌아보겠나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39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"Call if you will, but who will answer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which of the holy ones will you turn?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땅에 비를 내리시고 밭에 물을 대시며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bestows rain on the earth; he sends water upon the countryside.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낮은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슬퍼하는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안전한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올리신다네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lowly he sets on high, and those who mourn are lifted to safety.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또 </a:t>
            </a:r>
            <a:r>
              <a:rPr dirty="0" err="1"/>
              <a:t>교활한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계략을</a:t>
            </a:r>
            <a:r>
              <a:rPr dirty="0"/>
              <a:t> </a:t>
            </a:r>
            <a:r>
              <a:rPr dirty="0" err="1"/>
              <a:t>좌절시켜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이루지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65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thwarts the plans of the crafty,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their hands achieve no success.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꾀에</a:t>
            </a:r>
            <a:r>
              <a:rPr dirty="0"/>
              <a:t> </a:t>
            </a:r>
            <a:r>
              <a:rPr dirty="0" err="1"/>
              <a:t>빠뜨리시고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간교한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계획이</a:t>
            </a:r>
            <a:r>
              <a:rPr dirty="0"/>
              <a:t> </a:t>
            </a:r>
            <a:r>
              <a:rPr dirty="0" err="1"/>
              <a:t>뒤틀리게</a:t>
            </a:r>
            <a:r>
              <a:rPr dirty="0"/>
              <a:t> </a:t>
            </a:r>
            <a:r>
              <a:rPr dirty="0" err="1"/>
              <a:t>하시네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0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catches the wise in their craftiness,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schemes of the wily are swept away.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40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대낮에도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맞닥뜨리니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정오에도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하듯이</a:t>
            </a:r>
            <a:r>
              <a:rPr dirty="0"/>
              <a:t> </a:t>
            </a:r>
            <a:r>
              <a:rPr dirty="0" err="1"/>
              <a:t>더듬고</a:t>
            </a:r>
            <a:r>
              <a:rPr dirty="0"/>
              <a:t> </a:t>
            </a:r>
            <a:r>
              <a:rPr dirty="0" err="1"/>
              <a:t>다닌다네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03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Darkness comes upon them in the daytime;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noon they grope as in the night.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칼날과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손아귀에서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1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saves the needy from the sword in their mouth;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saves them from the clutches of the powerful.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그렇기에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희망이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불의가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막는</a:t>
            </a:r>
            <a:r>
              <a:rPr dirty="0"/>
              <a:t> 것 </a:t>
            </a:r>
            <a:r>
              <a:rPr dirty="0" err="1"/>
              <a:t>아니겠나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poor have hope, and injustice shuts its mouth.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이보게</a:t>
            </a:r>
            <a:r>
              <a:rPr dirty="0"/>
              <a:t>,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바로잡아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거절하지</a:t>
            </a:r>
            <a:r>
              <a:rPr dirty="0"/>
              <a:t> </a:t>
            </a:r>
            <a:r>
              <a:rPr dirty="0" err="1"/>
              <a:t>말게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26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"Blessed is the man whom God corrects;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do not despise the discipline of the Almighty.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주기도</a:t>
            </a:r>
            <a:r>
              <a:rPr dirty="0"/>
              <a:t> </a:t>
            </a:r>
            <a:r>
              <a:rPr dirty="0" err="1"/>
              <a:t>하시지만</a:t>
            </a:r>
            <a:r>
              <a:rPr dirty="0"/>
              <a:t> 또 </a:t>
            </a:r>
            <a:r>
              <a:rPr dirty="0" err="1"/>
              <a:t>싸매</a:t>
            </a:r>
            <a:r>
              <a:rPr dirty="0"/>
              <a:t> </a:t>
            </a:r>
            <a:r>
              <a:rPr dirty="0" err="1"/>
              <a:t>주기도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다치게도</a:t>
            </a:r>
            <a:r>
              <a:rPr dirty="0"/>
              <a:t> </a:t>
            </a:r>
            <a:r>
              <a:rPr dirty="0" err="1"/>
              <a:t>하시지만</a:t>
            </a:r>
            <a:r>
              <a:rPr dirty="0"/>
              <a:t> 그 </a:t>
            </a:r>
            <a:r>
              <a:rPr dirty="0" err="1"/>
              <a:t>손길이</a:t>
            </a:r>
            <a:r>
              <a:rPr dirty="0"/>
              <a:t> 또 </a:t>
            </a:r>
            <a:r>
              <a:rPr dirty="0" err="1"/>
              <a:t>치료도</a:t>
            </a:r>
            <a:r>
              <a:rPr dirty="0"/>
              <a:t> </a:t>
            </a:r>
            <a:r>
              <a:rPr dirty="0" err="1"/>
              <a:t>하신다네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354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wounds, but he also binds up;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injures, but his hands also heal.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재앙에서도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r>
              <a:rPr dirty="0" err="1"/>
              <a:t>아니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재앙에서도</a:t>
            </a:r>
            <a:r>
              <a:rPr dirty="0"/>
              <a:t> </a:t>
            </a: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끼치지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38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six calamities he will rescue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seven no harm will befall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분노는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질투는</a:t>
            </a:r>
            <a:r>
              <a:rPr dirty="0"/>
              <a:t> </a:t>
            </a:r>
            <a:r>
              <a:rPr dirty="0" err="1"/>
              <a:t>바보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죽인단</a:t>
            </a:r>
            <a:r>
              <a:rPr dirty="0"/>
              <a:t> </a:t>
            </a:r>
            <a:r>
              <a:rPr dirty="0" err="1"/>
              <a:t>말이지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Resentment kills a fool, and envy slays the simple.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기근</a:t>
            </a:r>
            <a:r>
              <a:rPr dirty="0"/>
              <a:t> </a:t>
            </a:r>
            <a:r>
              <a:rPr dirty="0" err="1"/>
              <a:t>속에서도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죽음에서</a:t>
            </a:r>
            <a:r>
              <a:rPr dirty="0"/>
              <a:t> </a:t>
            </a:r>
            <a:r>
              <a:rPr dirty="0" err="1"/>
              <a:t>구속하시고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전쟁에서도</a:t>
            </a:r>
            <a:r>
              <a:rPr dirty="0"/>
              <a:t> </a:t>
            </a:r>
            <a:r>
              <a:rPr dirty="0" err="1"/>
              <a:t>칼의</a:t>
            </a:r>
            <a:r>
              <a:rPr dirty="0"/>
              <a:t> </a:t>
            </a:r>
            <a:r>
              <a:rPr dirty="0" err="1"/>
              <a:t>권세로부터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구속하실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5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famine he will ransom you from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battle from the stroke of the sword.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혀의</a:t>
            </a:r>
            <a:r>
              <a:rPr dirty="0"/>
              <a:t> </a:t>
            </a:r>
            <a:r>
              <a:rPr dirty="0" err="1"/>
              <a:t>채찍에서</a:t>
            </a:r>
            <a:r>
              <a:rPr dirty="0"/>
              <a:t> </a:t>
            </a:r>
            <a:r>
              <a:rPr dirty="0" err="1"/>
              <a:t>보호받을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멸망이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때 </a:t>
            </a:r>
            <a:r>
              <a:rPr dirty="0" err="1"/>
              <a:t>두려워할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02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protected from the lash of the tongue,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need not fear when destruction comes.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멸망과</a:t>
            </a:r>
            <a:r>
              <a:rPr dirty="0"/>
              <a:t> </a:t>
            </a:r>
            <a:r>
              <a:rPr dirty="0" err="1"/>
              <a:t>기근을</a:t>
            </a:r>
            <a:r>
              <a:rPr dirty="0"/>
              <a:t> </a:t>
            </a:r>
            <a:r>
              <a:rPr dirty="0" err="1"/>
              <a:t>비웃을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짐승들을</a:t>
            </a:r>
            <a:r>
              <a:rPr dirty="0"/>
              <a:t> </a:t>
            </a:r>
            <a:r>
              <a:rPr dirty="0" err="1"/>
              <a:t>두려워할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6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laugh at destruction and famine,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need not fear the beasts of the earth.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밭의</a:t>
            </a:r>
            <a:r>
              <a:rPr dirty="0"/>
              <a:t> </a:t>
            </a:r>
            <a:r>
              <a:rPr dirty="0" err="1"/>
              <a:t>돌들과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들짐승들이</a:t>
            </a:r>
            <a:r>
              <a:rPr dirty="0"/>
              <a:t> </a:t>
            </a:r>
            <a:r>
              <a:rPr dirty="0" err="1"/>
              <a:t>자네와</a:t>
            </a:r>
            <a:r>
              <a:rPr dirty="0"/>
              <a:t> 잘 </a:t>
            </a:r>
            <a:r>
              <a:rPr dirty="0" err="1"/>
              <a:t>어울려</a:t>
            </a:r>
            <a:r>
              <a:rPr dirty="0"/>
              <a:t> </a:t>
            </a:r>
            <a:r>
              <a:rPr dirty="0" err="1"/>
              <a:t>지낼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말이네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22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will have a covenant with the stones of the field,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wild animals will be at peace with you.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탈이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거처에</a:t>
            </a:r>
            <a:r>
              <a:rPr dirty="0"/>
              <a:t> </a:t>
            </a:r>
            <a:r>
              <a:rPr dirty="0" err="1"/>
              <a:t>가더라도</a:t>
            </a:r>
            <a:r>
              <a:rPr dirty="0"/>
              <a:t> </a:t>
            </a:r>
            <a:r>
              <a:rPr dirty="0" err="1"/>
              <a:t>죄짓지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8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know that your tent is secure;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take stock of your property and find nothing missing.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자네의 자손이 많아지고 자네의 후손이 땅의 풀처럼 될 것을 자네가 알게 될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71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know that your children will be many,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descendants like the grass of the earth.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단이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모아지듯이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수명이</a:t>
            </a:r>
            <a:r>
              <a:rPr dirty="0"/>
              <a:t> </a:t>
            </a:r>
            <a:r>
              <a:rPr dirty="0" err="1"/>
              <a:t>다해서야</a:t>
            </a:r>
            <a:r>
              <a:rPr dirty="0"/>
              <a:t> </a:t>
            </a:r>
            <a:r>
              <a:rPr dirty="0" err="1"/>
              <a:t>무덤으로</a:t>
            </a:r>
            <a:r>
              <a:rPr dirty="0"/>
              <a:t> 갈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97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come to the grave in full vigor,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sheaves gathered in season.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885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아, </a:t>
            </a:r>
            <a:r>
              <a:rPr dirty="0" err="1"/>
              <a:t>그렇군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고찰해</a:t>
            </a:r>
            <a:r>
              <a:rPr dirty="0"/>
              <a:t> 본 </a:t>
            </a:r>
            <a:r>
              <a:rPr dirty="0" err="1"/>
              <a:t>것이니</a:t>
            </a:r>
            <a:r>
              <a:rPr dirty="0"/>
              <a:t> 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맞을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유익을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알았으면</a:t>
            </a:r>
            <a:r>
              <a:rPr dirty="0"/>
              <a:t> </a:t>
            </a:r>
            <a:r>
              <a:rPr dirty="0" err="1"/>
              <a:t>좋겠네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61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examined this, and it is true.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hear it and apply it to yourself."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어리석은 사람이 뿌리박는 것을 본 적이 있는데 그 집이 갑자기 저주를 받더군.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myself have seen a fool taking root, but suddenly his house was cursed.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자식들은</a:t>
            </a:r>
            <a:r>
              <a:rPr dirty="0"/>
              <a:t> </a:t>
            </a:r>
            <a:r>
              <a:rPr dirty="0" err="1"/>
              <a:t>무사한</a:t>
            </a:r>
            <a:r>
              <a:rPr dirty="0"/>
              <a:t> </a:t>
            </a:r>
            <a:r>
              <a:rPr dirty="0" err="1"/>
              <a:t>것과는</a:t>
            </a:r>
            <a:r>
              <a:rPr dirty="0"/>
              <a:t> </a:t>
            </a:r>
            <a:r>
              <a:rPr dirty="0" err="1"/>
              <a:t>거리가</a:t>
            </a:r>
            <a:r>
              <a:rPr dirty="0"/>
              <a:t> </a:t>
            </a:r>
            <a:r>
              <a:rPr dirty="0" err="1"/>
              <a:t>멀어서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짓눌리고</a:t>
            </a:r>
            <a:r>
              <a:rPr dirty="0"/>
              <a:t> </a:t>
            </a:r>
            <a:r>
              <a:rPr dirty="0" err="1"/>
              <a:t>있는데도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없더군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5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children are far from safety,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crushed in court without a defender.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추수한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배고픈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먹어</a:t>
            </a:r>
            <a:r>
              <a:rPr dirty="0"/>
              <a:t> </a:t>
            </a:r>
            <a:r>
              <a:rPr dirty="0" err="1"/>
              <a:t>치우되</a:t>
            </a:r>
            <a:r>
              <a:rPr dirty="0"/>
              <a:t> </a:t>
            </a:r>
            <a:r>
              <a:rPr dirty="0" err="1"/>
              <a:t>가시나무에서</a:t>
            </a:r>
            <a:r>
              <a:rPr dirty="0"/>
              <a:t> 난 </a:t>
            </a:r>
            <a:r>
              <a:rPr dirty="0" err="1"/>
              <a:t>것까지도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재산은</a:t>
            </a:r>
            <a:r>
              <a:rPr dirty="0"/>
              <a:t>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집어삼킨다네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4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hungry consume his harvest, taking it even from among thorns,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thirsty pant after his wealth.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어려움은</a:t>
            </a:r>
            <a:r>
              <a:rPr dirty="0"/>
              <a:t> </a:t>
            </a:r>
            <a:r>
              <a:rPr dirty="0" err="1"/>
              <a:t>흙먼지에서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게 </a:t>
            </a:r>
            <a:r>
              <a:rPr dirty="0" err="1"/>
              <a:t>아니고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고난은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생겨나는</a:t>
            </a:r>
            <a:r>
              <a:rPr dirty="0"/>
              <a:t> 게 </a:t>
            </a:r>
            <a:r>
              <a:rPr dirty="0" err="1"/>
              <a:t>아니지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8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hardship does not spring from the soil,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does trouble sprout from the ground.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불꽃이 위로만 솟듯이 사람은 고난받기 위해 태어나는 것일세.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man is born to trouble as surely as sparks fly upward.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 같으면 하나님을 찾아서 하나님에게 내 사정을 맡겼을 텐데.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"But if it were I, I would appeal to God; I would lay my cause before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크고도</a:t>
            </a:r>
            <a:r>
              <a:rPr dirty="0"/>
              <a:t> </a:t>
            </a:r>
            <a:r>
              <a:rPr dirty="0" err="1"/>
              <a:t>헤아릴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기적을</a:t>
            </a:r>
            <a:r>
              <a:rPr dirty="0"/>
              <a:t> 셀 수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보이시며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9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performs wonders that cannot be fathomed,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miracles that cannot be counted.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1023</Words>
  <Application>Microsoft Office PowerPoint</Application>
  <PresentationFormat>와이드스크린</PresentationFormat>
  <Paragraphs>122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2022-09-06T00:27:32Z</dcterms:modified>
</cp:coreProperties>
</file>