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63" d="100"/>
          <a:sy n="63" d="100"/>
        </p:scale>
        <p:origin x="51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그러나 욥이 대답했습니다.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Job replied: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541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편안해질</a:t>
            </a:r>
            <a:r>
              <a:rPr dirty="0"/>
              <a:t> </a:t>
            </a:r>
            <a:r>
              <a:rPr dirty="0" err="1"/>
              <a:t>텐데</a:t>
            </a:r>
            <a:r>
              <a:rPr dirty="0"/>
              <a:t>. </a:t>
            </a:r>
            <a:r>
              <a:rPr dirty="0" err="1"/>
              <a:t>그래</a:t>
            </a:r>
            <a:r>
              <a:rPr dirty="0"/>
              <a:t>, </a:t>
            </a:r>
            <a:r>
              <a:rPr dirty="0" err="1"/>
              <a:t>고통</a:t>
            </a:r>
            <a:r>
              <a:rPr dirty="0"/>
              <a:t> </a:t>
            </a:r>
            <a:r>
              <a:rPr dirty="0" err="1"/>
              <a:t>속에서도</a:t>
            </a:r>
            <a:r>
              <a:rPr dirty="0"/>
              <a:t> </a:t>
            </a:r>
            <a:r>
              <a:rPr dirty="0" err="1"/>
              <a:t>기뻐</a:t>
            </a:r>
            <a:r>
              <a:rPr dirty="0"/>
              <a:t> 뛸 </a:t>
            </a:r>
            <a:r>
              <a:rPr dirty="0" err="1"/>
              <a:t>텐데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거룩하신</a:t>
            </a:r>
            <a:r>
              <a:rPr dirty="0"/>
              <a:t> </a:t>
            </a:r>
            <a:r>
              <a:rPr dirty="0" err="1"/>
              <a:t>분의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거역하지</a:t>
            </a:r>
            <a:r>
              <a:rPr dirty="0"/>
              <a:t> </a:t>
            </a:r>
            <a:r>
              <a:rPr dirty="0" err="1"/>
              <a:t>않았으니까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3931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I would still have this consolation -- my joy in unrelenting pain </a:t>
            </a:r>
            <a:r>
              <a:rPr lang="en-US" altLang="ko-KR" dirty="0"/>
              <a:t>–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I had not denied the words of the Holy One.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641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무슨</a:t>
            </a:r>
            <a:r>
              <a:rPr dirty="0"/>
              <a:t> </a:t>
            </a:r>
            <a:r>
              <a:rPr dirty="0" err="1"/>
              <a:t>힘이</a:t>
            </a:r>
            <a:r>
              <a:rPr dirty="0"/>
              <a:t> </a:t>
            </a:r>
            <a:r>
              <a:rPr dirty="0" err="1"/>
              <a:t>남아</a:t>
            </a:r>
            <a:r>
              <a:rPr dirty="0"/>
              <a:t> </a:t>
            </a:r>
            <a:r>
              <a:rPr dirty="0" err="1"/>
              <a:t>있어</a:t>
            </a:r>
            <a:r>
              <a:rPr dirty="0"/>
              <a:t> </a:t>
            </a:r>
            <a:r>
              <a:rPr dirty="0" err="1"/>
              <a:t>소망이</a:t>
            </a:r>
            <a:r>
              <a:rPr dirty="0"/>
              <a:t> </a:t>
            </a:r>
            <a:r>
              <a:rPr dirty="0" err="1"/>
              <a:t>있겠는가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결국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되길래</a:t>
            </a:r>
            <a:r>
              <a:rPr dirty="0"/>
              <a:t> </a:t>
            </a:r>
            <a:r>
              <a:rPr dirty="0" err="1"/>
              <a:t>살아야</a:t>
            </a:r>
            <a:r>
              <a:rPr dirty="0"/>
              <a:t> </a:t>
            </a:r>
            <a:r>
              <a:rPr dirty="0" err="1"/>
              <a:t>하는가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2764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"What strength do I have, that I should still hope?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 prospects, that I should be patient?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57556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무슨</a:t>
            </a:r>
            <a:r>
              <a:rPr dirty="0"/>
              <a:t> 돌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힘이라도</a:t>
            </a:r>
            <a:r>
              <a:rPr dirty="0"/>
              <a:t> </a:t>
            </a:r>
            <a:r>
              <a:rPr dirty="0" err="1"/>
              <a:t>있단</a:t>
            </a:r>
            <a:r>
              <a:rPr dirty="0"/>
              <a:t> </a:t>
            </a:r>
            <a:r>
              <a:rPr dirty="0" err="1"/>
              <a:t>말인가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몸이</a:t>
            </a:r>
            <a:r>
              <a:rPr dirty="0"/>
              <a:t> </a:t>
            </a:r>
            <a:r>
              <a:rPr dirty="0" err="1"/>
              <a:t>청동이라도</a:t>
            </a:r>
            <a:r>
              <a:rPr dirty="0"/>
              <a:t> </a:t>
            </a:r>
            <a:r>
              <a:rPr dirty="0" err="1"/>
              <a:t>된단</a:t>
            </a:r>
            <a:r>
              <a:rPr dirty="0"/>
              <a:t> </a:t>
            </a:r>
            <a:r>
              <a:rPr dirty="0" err="1"/>
              <a:t>말인가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85421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I have the strength of stone?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Is my flesh bronze?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57556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/>
              <a:t>나 </a:t>
            </a:r>
            <a:r>
              <a:rPr dirty="0" err="1"/>
              <a:t>스스로를</a:t>
            </a:r>
            <a:r>
              <a:rPr dirty="0"/>
              <a:t> </a:t>
            </a:r>
            <a:r>
              <a:rPr dirty="0" err="1"/>
              <a:t>도울</a:t>
            </a:r>
            <a:r>
              <a:rPr dirty="0"/>
              <a:t> </a:t>
            </a:r>
            <a:r>
              <a:rPr dirty="0" err="1"/>
              <a:t>힘이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없지</a:t>
            </a:r>
            <a:r>
              <a:rPr dirty="0"/>
              <a:t> </a:t>
            </a:r>
            <a:r>
              <a:rPr dirty="0" err="1"/>
              <a:t>않느냐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지혜가</a:t>
            </a:r>
            <a:r>
              <a:rPr dirty="0"/>
              <a:t> </a:t>
            </a:r>
            <a:r>
              <a:rPr dirty="0" err="1"/>
              <a:t>내게서</a:t>
            </a:r>
            <a:r>
              <a:rPr dirty="0"/>
              <a:t> </a:t>
            </a:r>
            <a:r>
              <a:rPr dirty="0" err="1"/>
              <a:t>사라지지</a:t>
            </a:r>
            <a:r>
              <a:rPr dirty="0"/>
              <a:t> </a:t>
            </a:r>
            <a:r>
              <a:rPr dirty="0" err="1"/>
              <a:t>않았느냐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1714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I have any power to help myself,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that success has been driven from me?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334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친구라면</a:t>
            </a:r>
            <a:r>
              <a:rPr dirty="0"/>
              <a:t> </a:t>
            </a:r>
            <a:r>
              <a:rPr dirty="0" err="1"/>
              <a:t>고난받은</a:t>
            </a:r>
            <a:r>
              <a:rPr dirty="0"/>
              <a:t> </a:t>
            </a:r>
            <a:r>
              <a:rPr dirty="0" err="1"/>
              <a:t>사람에게</a:t>
            </a:r>
            <a:r>
              <a:rPr dirty="0"/>
              <a:t> </a:t>
            </a:r>
            <a:r>
              <a:rPr dirty="0" err="1"/>
              <a:t>동정심을</a:t>
            </a:r>
            <a:r>
              <a:rPr dirty="0"/>
              <a:t> </a:t>
            </a:r>
            <a:r>
              <a:rPr dirty="0" err="1"/>
              <a:t>보여야</a:t>
            </a:r>
            <a:r>
              <a:rPr dirty="0"/>
              <a:t> </a:t>
            </a:r>
            <a:r>
              <a:rPr dirty="0" err="1"/>
              <a:t>하지만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친구는</a:t>
            </a:r>
            <a:r>
              <a:rPr dirty="0"/>
              <a:t> </a:t>
            </a:r>
            <a:r>
              <a:rPr dirty="0" err="1"/>
              <a:t>전능하신</a:t>
            </a:r>
            <a:r>
              <a:rPr dirty="0"/>
              <a:t> </a:t>
            </a:r>
            <a:r>
              <a:rPr dirty="0" err="1"/>
              <a:t>분을</a:t>
            </a:r>
            <a:r>
              <a:rPr dirty="0"/>
              <a:t> </a:t>
            </a:r>
            <a:r>
              <a:rPr dirty="0" err="1"/>
              <a:t>경외하는</a:t>
            </a:r>
            <a:r>
              <a:rPr dirty="0"/>
              <a:t>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저버리는구나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9241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 despairing man should have the devotion of his friends,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even though he forsakes the fear of the Almighty.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041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/>
              <a:t>내 </a:t>
            </a:r>
            <a:r>
              <a:rPr dirty="0" err="1"/>
              <a:t>형제들은</a:t>
            </a:r>
            <a:r>
              <a:rPr dirty="0"/>
              <a:t> </a:t>
            </a:r>
            <a:r>
              <a:rPr dirty="0" err="1"/>
              <a:t>시내처럼</a:t>
            </a:r>
            <a:r>
              <a:rPr dirty="0"/>
              <a:t>, </a:t>
            </a:r>
            <a:r>
              <a:rPr dirty="0" err="1"/>
              <a:t>흘러가는</a:t>
            </a:r>
            <a:r>
              <a:rPr dirty="0"/>
              <a:t> </a:t>
            </a:r>
            <a:r>
              <a:rPr dirty="0" err="1"/>
              <a:t>시냇물처럼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그냥</a:t>
            </a:r>
            <a:r>
              <a:rPr dirty="0"/>
              <a:t> </a:t>
            </a:r>
            <a:r>
              <a:rPr dirty="0" err="1"/>
              <a:t>지나가</a:t>
            </a:r>
            <a:r>
              <a:rPr dirty="0"/>
              <a:t> </a:t>
            </a:r>
            <a:r>
              <a:rPr dirty="0" err="1"/>
              <a:t>버릴</a:t>
            </a:r>
            <a:r>
              <a:rPr dirty="0"/>
              <a:t> </a:t>
            </a:r>
            <a:r>
              <a:rPr dirty="0" err="1"/>
              <a:t>뿐이구나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4446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my brothers are as undependable as intermittent streams,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the streams that overflow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얼음이 녹아 시냇물이 시커멓게 되고 물속에서 눈이 녹아 넘치게 흘러도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when darkened by thawing ice and swollen with melting snow,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5226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날이</a:t>
            </a:r>
            <a:r>
              <a:rPr dirty="0"/>
              <a:t> </a:t>
            </a:r>
            <a:r>
              <a:rPr dirty="0" err="1"/>
              <a:t>따뜻해지면</a:t>
            </a:r>
            <a:r>
              <a:rPr dirty="0"/>
              <a:t> </a:t>
            </a:r>
            <a:r>
              <a:rPr dirty="0" err="1"/>
              <a:t>물이</a:t>
            </a:r>
            <a:r>
              <a:rPr dirty="0"/>
              <a:t> </a:t>
            </a:r>
            <a:r>
              <a:rPr dirty="0" err="1"/>
              <a:t>없어지고</a:t>
            </a:r>
            <a:r>
              <a:rPr dirty="0"/>
              <a:t> </a:t>
            </a:r>
            <a:r>
              <a:rPr dirty="0" err="1"/>
              <a:t>더워지면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자리에서</a:t>
            </a:r>
            <a:r>
              <a:rPr dirty="0"/>
              <a:t> </a:t>
            </a:r>
            <a:r>
              <a:rPr dirty="0" err="1"/>
              <a:t>아예</a:t>
            </a:r>
            <a:r>
              <a:rPr dirty="0"/>
              <a:t> </a:t>
            </a:r>
            <a:r>
              <a:rPr dirty="0" err="1"/>
              <a:t>사라져</a:t>
            </a:r>
            <a:r>
              <a:rPr dirty="0"/>
              <a:t> </a:t>
            </a:r>
            <a:r>
              <a:rPr dirty="0" err="1"/>
              <a:t>버리는구나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6645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that cease to flow in the dry season,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in the heat vanish from their channels.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물길에서 벗어나면 갈 곳 없어 사라지는구나.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11096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Caravans turn aside from their routes;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go up into the wasteland and perish.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데마의 대상들이 그 물을 찾고 스바의 상인들도 기다렸다.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3712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caravans of </a:t>
            </a:r>
            <a:r>
              <a:rPr dirty="0" err="1"/>
              <a:t>Tema</a:t>
            </a:r>
            <a:r>
              <a:rPr dirty="0"/>
              <a:t> look for water,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traveling merchants of Sheba look in hope.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300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“내 </a:t>
            </a:r>
            <a:r>
              <a:rPr dirty="0" err="1"/>
              <a:t>고뇌를</a:t>
            </a:r>
            <a:r>
              <a:rPr dirty="0"/>
              <a:t> </a:t>
            </a:r>
            <a:r>
              <a:rPr dirty="0" err="1"/>
              <a:t>달아</a:t>
            </a:r>
            <a:r>
              <a:rPr dirty="0"/>
              <a:t> 볼 </a:t>
            </a:r>
            <a:r>
              <a:rPr dirty="0" err="1"/>
              <a:t>수만</a:t>
            </a:r>
            <a:r>
              <a:rPr dirty="0"/>
              <a:t> </a:t>
            </a:r>
            <a:r>
              <a:rPr dirty="0" err="1"/>
              <a:t>있다면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이 </a:t>
            </a:r>
            <a:r>
              <a:rPr dirty="0" err="1"/>
              <a:t>비참함을</a:t>
            </a:r>
            <a:r>
              <a:rPr dirty="0"/>
              <a:t> </a:t>
            </a:r>
            <a:r>
              <a:rPr dirty="0" err="1"/>
              <a:t>저울에</a:t>
            </a:r>
            <a:r>
              <a:rPr dirty="0"/>
              <a:t> </a:t>
            </a:r>
            <a:r>
              <a:rPr dirty="0" err="1"/>
              <a:t>올려</a:t>
            </a:r>
            <a:r>
              <a:rPr dirty="0"/>
              <a:t> 볼 </a:t>
            </a:r>
            <a:r>
              <a:rPr dirty="0" err="1"/>
              <a:t>수만</a:t>
            </a:r>
            <a:r>
              <a:rPr dirty="0"/>
              <a:t> </a:t>
            </a:r>
            <a:r>
              <a:rPr dirty="0" err="1"/>
              <a:t>있다면</a:t>
            </a:r>
            <a:r>
              <a:rPr dirty="0"/>
              <a:t> </a:t>
            </a:r>
            <a:r>
              <a:rPr dirty="0" err="1"/>
              <a:t>얼마나</a:t>
            </a:r>
            <a:r>
              <a:rPr dirty="0"/>
              <a:t> </a:t>
            </a:r>
            <a:r>
              <a:rPr dirty="0" err="1"/>
              <a:t>좋을까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13341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"If only my anguish could be weighed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all my misery be placed on the scales!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2341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바랐기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당황했던</a:t>
            </a:r>
            <a:r>
              <a:rPr dirty="0"/>
              <a:t> </a:t>
            </a:r>
            <a:r>
              <a:rPr dirty="0" err="1"/>
              <a:t>것이고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거기에</a:t>
            </a:r>
            <a:r>
              <a:rPr dirty="0"/>
              <a:t> </a:t>
            </a:r>
            <a:r>
              <a:rPr dirty="0" err="1"/>
              <a:t>가서는</a:t>
            </a:r>
            <a:r>
              <a:rPr dirty="0"/>
              <a:t> </a:t>
            </a:r>
            <a:r>
              <a:rPr dirty="0" err="1"/>
              <a:t>실망뿐이었던</a:t>
            </a:r>
            <a:r>
              <a:rPr dirty="0"/>
              <a:t> </a:t>
            </a:r>
            <a:r>
              <a:rPr dirty="0" err="1"/>
              <a:t>것일세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4640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are distressed, because they had been confident;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arrive there, only to be disappointed.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773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자네들도</a:t>
            </a:r>
            <a:r>
              <a:rPr dirty="0"/>
              <a:t> </a:t>
            </a:r>
            <a:r>
              <a:rPr dirty="0" err="1"/>
              <a:t>아무</a:t>
            </a:r>
            <a:r>
              <a:rPr dirty="0"/>
              <a:t> </a:t>
            </a:r>
            <a:r>
              <a:rPr dirty="0" err="1"/>
              <a:t>도움이</a:t>
            </a:r>
            <a:r>
              <a:rPr dirty="0"/>
              <a:t> 안 </a:t>
            </a:r>
            <a:r>
              <a:rPr dirty="0" err="1"/>
              <a:t>되네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무너진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보고는</a:t>
            </a:r>
            <a:r>
              <a:rPr dirty="0"/>
              <a:t> </a:t>
            </a:r>
            <a:r>
              <a:rPr dirty="0" err="1"/>
              <a:t>더럭</a:t>
            </a:r>
            <a:r>
              <a:rPr dirty="0"/>
              <a:t> </a:t>
            </a:r>
            <a:r>
              <a:rPr dirty="0" err="1"/>
              <a:t>겁이</a:t>
            </a:r>
            <a:r>
              <a:rPr dirty="0"/>
              <a:t> </a:t>
            </a:r>
            <a:r>
              <a:rPr dirty="0" err="1"/>
              <a:t>나나</a:t>
            </a:r>
            <a:r>
              <a:rPr dirty="0"/>
              <a:t> </a:t>
            </a:r>
            <a:r>
              <a:rPr dirty="0" err="1"/>
              <a:t>보네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0912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you too have proved to be of no help;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see something dreadful and are afraid.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0863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언제</a:t>
            </a:r>
            <a:r>
              <a:rPr dirty="0"/>
              <a:t> ‘</a:t>
            </a:r>
            <a:r>
              <a:rPr dirty="0" err="1"/>
              <a:t>무엇을</a:t>
            </a:r>
            <a:r>
              <a:rPr dirty="0"/>
              <a:t> 좀 </a:t>
            </a:r>
            <a:r>
              <a:rPr dirty="0" err="1"/>
              <a:t>달라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네 </a:t>
            </a:r>
            <a:r>
              <a:rPr dirty="0" err="1"/>
              <a:t>재산에서</a:t>
            </a:r>
            <a:r>
              <a:rPr dirty="0"/>
              <a:t> </a:t>
            </a:r>
            <a:r>
              <a:rPr dirty="0" err="1"/>
              <a:t>얼마를</a:t>
            </a:r>
            <a:r>
              <a:rPr dirty="0"/>
              <a:t> </a:t>
            </a:r>
            <a:r>
              <a:rPr dirty="0" err="1"/>
              <a:t>떼어</a:t>
            </a:r>
            <a:r>
              <a:rPr dirty="0"/>
              <a:t> </a:t>
            </a:r>
            <a:r>
              <a:rPr dirty="0" err="1"/>
              <a:t>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9742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Have I ever said, `Give something on my behalf,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pay a ransom for me from your wealth,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281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적의</a:t>
            </a:r>
            <a:r>
              <a:rPr dirty="0"/>
              <a:t> </a:t>
            </a:r>
            <a:r>
              <a:rPr dirty="0" err="1"/>
              <a:t>손에서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구해</a:t>
            </a:r>
            <a:r>
              <a:rPr dirty="0"/>
              <a:t> </a:t>
            </a:r>
            <a:r>
              <a:rPr dirty="0" err="1"/>
              <a:t>달라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극악무도한</a:t>
            </a:r>
            <a:r>
              <a:rPr dirty="0"/>
              <a:t> </a:t>
            </a:r>
            <a:r>
              <a:rPr dirty="0" err="1"/>
              <a:t>자의</a:t>
            </a:r>
            <a:r>
              <a:rPr dirty="0"/>
              <a:t> </a:t>
            </a:r>
            <a:r>
              <a:rPr dirty="0" err="1"/>
              <a:t>손아귀에서</a:t>
            </a:r>
            <a:r>
              <a:rPr dirty="0"/>
              <a:t> 돈 </a:t>
            </a:r>
            <a:r>
              <a:rPr dirty="0" err="1"/>
              <a:t>주고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빼 </a:t>
            </a:r>
            <a:r>
              <a:rPr dirty="0" err="1"/>
              <a:t>달라’고</a:t>
            </a:r>
            <a:r>
              <a:rPr dirty="0"/>
              <a:t> </a:t>
            </a:r>
            <a:r>
              <a:rPr dirty="0" err="1"/>
              <a:t>하던가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3293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deliver me from the hand of the enemy,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ransom me from the clutches of the ruthless'?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812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가르쳐</a:t>
            </a:r>
            <a:r>
              <a:rPr dirty="0"/>
              <a:t> </a:t>
            </a:r>
            <a:r>
              <a:rPr dirty="0" err="1"/>
              <a:t>보시게나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입 </a:t>
            </a:r>
            <a:r>
              <a:rPr dirty="0" err="1"/>
              <a:t>다물고</a:t>
            </a:r>
            <a:r>
              <a:rPr dirty="0"/>
              <a:t> </a:t>
            </a:r>
            <a:r>
              <a:rPr dirty="0" err="1"/>
              <a:t>있겠네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어디서부터</a:t>
            </a:r>
            <a:r>
              <a:rPr dirty="0"/>
              <a:t> </a:t>
            </a:r>
            <a:r>
              <a:rPr dirty="0" err="1"/>
              <a:t>잘못됐는지</a:t>
            </a:r>
            <a:r>
              <a:rPr dirty="0"/>
              <a:t> </a:t>
            </a:r>
            <a:r>
              <a:rPr dirty="0" err="1"/>
              <a:t>가르쳐</a:t>
            </a:r>
            <a:r>
              <a:rPr dirty="0"/>
              <a:t> </a:t>
            </a:r>
            <a:r>
              <a:rPr dirty="0" err="1"/>
              <a:t>보란</a:t>
            </a:r>
            <a:r>
              <a:rPr dirty="0"/>
              <a:t> </a:t>
            </a:r>
            <a:r>
              <a:rPr dirty="0" err="1"/>
              <a:t>말이네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28862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"Teach me, and I will be quiet;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show me where I have been wrong.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546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바른</a:t>
            </a:r>
            <a:r>
              <a:rPr dirty="0"/>
              <a:t> </a:t>
            </a:r>
            <a:r>
              <a:rPr dirty="0" err="1"/>
              <a:t>말은</a:t>
            </a:r>
            <a:r>
              <a:rPr dirty="0"/>
              <a:t> </a:t>
            </a:r>
            <a:r>
              <a:rPr dirty="0" err="1"/>
              <a:t>실로</a:t>
            </a:r>
            <a:r>
              <a:rPr dirty="0"/>
              <a:t> </a:t>
            </a:r>
            <a:r>
              <a:rPr dirty="0" err="1"/>
              <a:t>힘이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법이지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자네들은</a:t>
            </a:r>
            <a:r>
              <a:rPr dirty="0"/>
              <a:t> </a:t>
            </a:r>
            <a:r>
              <a:rPr dirty="0" err="1"/>
              <a:t>도대체</a:t>
            </a:r>
            <a:r>
              <a:rPr dirty="0"/>
              <a:t> 뭘 </a:t>
            </a:r>
            <a:r>
              <a:rPr dirty="0" err="1"/>
              <a:t>나무라고</a:t>
            </a:r>
            <a:r>
              <a:rPr dirty="0"/>
              <a:t> </a:t>
            </a:r>
            <a:r>
              <a:rPr dirty="0" err="1"/>
              <a:t>싶은</a:t>
            </a:r>
            <a:r>
              <a:rPr dirty="0"/>
              <a:t> </a:t>
            </a:r>
            <a:r>
              <a:rPr dirty="0" err="1"/>
              <a:t>건가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32549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How painful are honest words!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what do your arguments prove?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162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자네들이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책잡으려는</a:t>
            </a:r>
            <a:r>
              <a:rPr dirty="0"/>
              <a:t> 것 </a:t>
            </a:r>
            <a:r>
              <a:rPr dirty="0" err="1"/>
              <a:t>같은데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절망에</a:t>
            </a:r>
            <a:r>
              <a:rPr dirty="0"/>
              <a:t> </a:t>
            </a:r>
            <a:r>
              <a:rPr dirty="0" err="1"/>
              <a:t>빠진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말은</a:t>
            </a:r>
            <a:r>
              <a:rPr dirty="0"/>
              <a:t> </a:t>
            </a:r>
            <a:r>
              <a:rPr dirty="0" err="1"/>
              <a:t>그저</a:t>
            </a:r>
            <a:r>
              <a:rPr dirty="0"/>
              <a:t> </a:t>
            </a:r>
            <a:r>
              <a:rPr dirty="0" err="1"/>
              <a:t>바람</a:t>
            </a:r>
            <a:r>
              <a:rPr dirty="0"/>
              <a:t> </a:t>
            </a:r>
            <a:r>
              <a:rPr dirty="0" err="1"/>
              <a:t>같은</a:t>
            </a:r>
            <a:r>
              <a:rPr dirty="0"/>
              <a:t> 것 </a:t>
            </a:r>
            <a:r>
              <a:rPr dirty="0" err="1"/>
              <a:t>아닌가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6192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you mean to correct what I say,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treat the words of a despairing man as wind?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자네들은 고아를 놓고 제비뽑기하고 친구들조차 팔아넘기겠군.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You would even cast lots for the fatherless and barter away your friend.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451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그러니</a:t>
            </a:r>
            <a:r>
              <a:rPr dirty="0"/>
              <a:t> </a:t>
            </a:r>
            <a:r>
              <a:rPr dirty="0" err="1"/>
              <a:t>자네들은</a:t>
            </a:r>
            <a:r>
              <a:rPr dirty="0"/>
              <a:t> </a:t>
            </a:r>
            <a:r>
              <a:rPr dirty="0" err="1"/>
              <a:t>조용히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잘 </a:t>
            </a:r>
            <a:r>
              <a:rPr dirty="0" err="1"/>
              <a:t>보게나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자네들의</a:t>
            </a:r>
            <a:r>
              <a:rPr dirty="0"/>
              <a:t> </a:t>
            </a:r>
            <a:r>
              <a:rPr dirty="0" err="1"/>
              <a:t>얼굴에</a:t>
            </a:r>
            <a:r>
              <a:rPr dirty="0"/>
              <a:t> </a:t>
            </a:r>
            <a:r>
              <a:rPr dirty="0" err="1"/>
              <a:t>대고</a:t>
            </a:r>
            <a:r>
              <a:rPr dirty="0"/>
              <a:t> </a:t>
            </a:r>
            <a:r>
              <a:rPr dirty="0" err="1"/>
              <a:t>거짓말이라도</a:t>
            </a:r>
            <a:r>
              <a:rPr dirty="0"/>
              <a:t> </a:t>
            </a:r>
            <a:r>
              <a:rPr dirty="0" err="1"/>
              <a:t>하겠는가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59961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"But now be so kind as to look at me.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Would I lie to your face?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0657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부탁하는데</a:t>
            </a:r>
            <a:r>
              <a:rPr dirty="0"/>
              <a:t> 잘 </a:t>
            </a:r>
            <a:r>
              <a:rPr dirty="0" err="1"/>
              <a:t>돌아보고</a:t>
            </a:r>
            <a:r>
              <a:rPr dirty="0"/>
              <a:t> </a:t>
            </a:r>
            <a:r>
              <a:rPr dirty="0" err="1"/>
              <a:t>불의한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말도록</a:t>
            </a:r>
            <a:r>
              <a:rPr dirty="0"/>
              <a:t> </a:t>
            </a:r>
            <a:r>
              <a:rPr dirty="0" err="1"/>
              <a:t>하게나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의가</a:t>
            </a:r>
            <a:r>
              <a:rPr dirty="0"/>
              <a:t> </a:t>
            </a:r>
            <a:r>
              <a:rPr dirty="0" err="1"/>
              <a:t>아직</a:t>
            </a:r>
            <a:r>
              <a:rPr dirty="0"/>
              <a:t> </a:t>
            </a:r>
            <a:r>
              <a:rPr dirty="0" err="1"/>
              <a:t>여기</a:t>
            </a:r>
            <a:r>
              <a:rPr dirty="0"/>
              <a:t> </a:t>
            </a:r>
            <a:r>
              <a:rPr dirty="0" err="1"/>
              <a:t>있으니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생각해</a:t>
            </a:r>
            <a:r>
              <a:rPr dirty="0"/>
              <a:t> </a:t>
            </a:r>
            <a:r>
              <a:rPr dirty="0" err="1"/>
              <a:t>보게나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44732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Relent, do not be unjust; reconsider,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my integrity is at stake.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6156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틀림없이</a:t>
            </a:r>
            <a:r>
              <a:rPr dirty="0"/>
              <a:t> </a:t>
            </a:r>
            <a:r>
              <a:rPr dirty="0" err="1"/>
              <a:t>바다의</a:t>
            </a:r>
            <a:r>
              <a:rPr dirty="0"/>
              <a:t> </a:t>
            </a:r>
            <a:r>
              <a:rPr dirty="0" err="1"/>
              <a:t>모래보다</a:t>
            </a:r>
            <a:r>
              <a:rPr dirty="0"/>
              <a:t> </a:t>
            </a:r>
            <a:r>
              <a:rPr dirty="0" err="1"/>
              <a:t>무거울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때문에</a:t>
            </a:r>
            <a:r>
              <a:rPr dirty="0"/>
              <a:t> 내 </a:t>
            </a:r>
            <a:r>
              <a:rPr dirty="0" err="1"/>
              <a:t>말이</a:t>
            </a:r>
            <a:r>
              <a:rPr dirty="0"/>
              <a:t> </a:t>
            </a:r>
            <a:r>
              <a:rPr dirty="0" err="1"/>
              <a:t>경솔했구나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3750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would surely outweigh the sand of the seas </a:t>
            </a:r>
            <a:r>
              <a:rPr lang="en-US" altLang="ko-KR" dirty="0"/>
              <a:t>–</a:t>
            </a:r>
            <a:r>
              <a:rPr dirty="0"/>
              <a:t>-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 wonder my words have been impetuous.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59640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/>
              <a:t>내 </a:t>
            </a:r>
            <a:r>
              <a:rPr dirty="0" err="1"/>
              <a:t>혀에</a:t>
            </a:r>
            <a:r>
              <a:rPr dirty="0"/>
              <a:t> </a:t>
            </a:r>
            <a:r>
              <a:rPr dirty="0" err="1"/>
              <a:t>불의가</a:t>
            </a:r>
            <a:r>
              <a:rPr dirty="0"/>
              <a:t> </a:t>
            </a:r>
            <a:r>
              <a:rPr dirty="0" err="1"/>
              <a:t>있던가</a:t>
            </a:r>
            <a:r>
              <a:rPr dirty="0"/>
              <a:t>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입이</a:t>
            </a:r>
            <a:r>
              <a:rPr dirty="0"/>
              <a:t>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구별하지</a:t>
            </a:r>
            <a:r>
              <a:rPr dirty="0"/>
              <a:t> </a:t>
            </a:r>
            <a:r>
              <a:rPr dirty="0" err="1"/>
              <a:t>못하겠는가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27580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Is there any wickedness on my lips?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Can my mouth not discern malice?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503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전능하신</a:t>
            </a:r>
            <a:r>
              <a:rPr dirty="0"/>
              <a:t> </a:t>
            </a:r>
            <a:r>
              <a:rPr dirty="0" err="1"/>
              <a:t>분의</a:t>
            </a:r>
            <a:r>
              <a:rPr dirty="0"/>
              <a:t> </a:t>
            </a:r>
            <a:r>
              <a:rPr dirty="0" err="1"/>
              <a:t>화살이</a:t>
            </a:r>
            <a:r>
              <a:rPr dirty="0"/>
              <a:t> 내 </a:t>
            </a:r>
            <a:r>
              <a:rPr dirty="0" err="1"/>
              <a:t>속에</a:t>
            </a:r>
            <a:r>
              <a:rPr dirty="0"/>
              <a:t> </a:t>
            </a:r>
            <a:r>
              <a:rPr dirty="0" err="1"/>
              <a:t>박혀서</a:t>
            </a:r>
            <a:r>
              <a:rPr dirty="0"/>
              <a:t> 내 </a:t>
            </a:r>
            <a:r>
              <a:rPr dirty="0" err="1"/>
              <a:t>영이</a:t>
            </a:r>
            <a:r>
              <a:rPr dirty="0"/>
              <a:t> 그 </a:t>
            </a:r>
            <a:r>
              <a:rPr dirty="0" err="1"/>
              <a:t>독을</a:t>
            </a:r>
            <a:r>
              <a:rPr dirty="0"/>
              <a:t> </a:t>
            </a:r>
            <a:r>
              <a:rPr dirty="0" err="1"/>
              <a:t>마셨으니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하나님에</a:t>
            </a:r>
            <a:r>
              <a:rPr dirty="0"/>
              <a:t> </a:t>
            </a:r>
            <a:r>
              <a:rPr dirty="0" err="1"/>
              <a:t>대한</a:t>
            </a:r>
            <a:r>
              <a:rPr dirty="0"/>
              <a:t> </a:t>
            </a:r>
            <a:r>
              <a:rPr dirty="0" err="1"/>
              <a:t>두려움이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향해</a:t>
            </a:r>
            <a:r>
              <a:rPr dirty="0"/>
              <a:t> </a:t>
            </a:r>
            <a:r>
              <a:rPr dirty="0" err="1"/>
              <a:t>줄지어</a:t>
            </a:r>
            <a:r>
              <a:rPr dirty="0"/>
              <a:t> 서 </a:t>
            </a:r>
            <a:r>
              <a:rPr dirty="0" err="1"/>
              <a:t>있구나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8962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arrows of the Almighty are in me, my spirit drinks in their poison;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God's terrors are marshaled against me.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4502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풀이</a:t>
            </a:r>
            <a:r>
              <a:rPr dirty="0"/>
              <a:t> </a:t>
            </a:r>
            <a:r>
              <a:rPr dirty="0" err="1"/>
              <a:t>있는데</a:t>
            </a:r>
            <a:r>
              <a:rPr dirty="0"/>
              <a:t> </a:t>
            </a:r>
            <a:r>
              <a:rPr dirty="0" err="1"/>
              <a:t>들나귀가</a:t>
            </a:r>
            <a:r>
              <a:rPr dirty="0"/>
              <a:t> </a:t>
            </a:r>
            <a:r>
              <a:rPr dirty="0" err="1"/>
              <a:t>울겠는가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꼴이</a:t>
            </a:r>
            <a:r>
              <a:rPr dirty="0"/>
              <a:t> </a:t>
            </a:r>
            <a:r>
              <a:rPr dirty="0" err="1"/>
              <a:t>있는데</a:t>
            </a:r>
            <a:r>
              <a:rPr dirty="0"/>
              <a:t> </a:t>
            </a:r>
            <a:r>
              <a:rPr dirty="0" err="1"/>
              <a:t>소가</a:t>
            </a:r>
            <a:r>
              <a:rPr dirty="0"/>
              <a:t> </a:t>
            </a:r>
            <a:r>
              <a:rPr dirty="0" err="1"/>
              <a:t>울겠는가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6424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Does a wild donkey bray when it has grass,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an ox bellow when it has fodder?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4024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소금</a:t>
            </a:r>
            <a:r>
              <a:rPr dirty="0"/>
              <a:t> </a:t>
            </a:r>
            <a:r>
              <a:rPr dirty="0" err="1"/>
              <a:t>없이</a:t>
            </a:r>
            <a:r>
              <a:rPr dirty="0"/>
              <a:t> </a:t>
            </a:r>
            <a:r>
              <a:rPr dirty="0" err="1"/>
              <a:t>맛없는</a:t>
            </a:r>
            <a:r>
              <a:rPr dirty="0"/>
              <a:t> </a:t>
            </a:r>
            <a:r>
              <a:rPr dirty="0" err="1"/>
              <a:t>음식이</a:t>
            </a:r>
            <a:r>
              <a:rPr dirty="0"/>
              <a:t> </a:t>
            </a:r>
            <a:r>
              <a:rPr dirty="0" err="1"/>
              <a:t>넘어가겠는가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달걀</a:t>
            </a:r>
            <a:r>
              <a:rPr dirty="0"/>
              <a:t> </a:t>
            </a:r>
            <a:r>
              <a:rPr dirty="0" err="1"/>
              <a:t>흰자에</a:t>
            </a:r>
            <a:r>
              <a:rPr dirty="0"/>
              <a:t> </a:t>
            </a:r>
            <a:r>
              <a:rPr dirty="0" err="1"/>
              <a:t>무슨</a:t>
            </a:r>
            <a:r>
              <a:rPr dirty="0"/>
              <a:t> </a:t>
            </a:r>
            <a:r>
              <a:rPr dirty="0" err="1"/>
              <a:t>맛이</a:t>
            </a:r>
            <a:r>
              <a:rPr dirty="0"/>
              <a:t> </a:t>
            </a:r>
            <a:r>
              <a:rPr dirty="0" err="1"/>
              <a:t>있겠는가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9025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Is tasteless food eaten without salt,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is there flavor in the white of an egg?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95199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건드리기도</a:t>
            </a:r>
            <a:r>
              <a:rPr dirty="0"/>
              <a:t> </a:t>
            </a:r>
            <a:r>
              <a:rPr dirty="0" err="1"/>
              <a:t>싫다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그런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먹으면</a:t>
            </a:r>
            <a:r>
              <a:rPr dirty="0"/>
              <a:t> </a:t>
            </a:r>
            <a:r>
              <a:rPr dirty="0" err="1"/>
              <a:t>속이</a:t>
            </a:r>
            <a:r>
              <a:rPr dirty="0"/>
              <a:t> </a:t>
            </a:r>
            <a:r>
              <a:rPr dirty="0" err="1"/>
              <a:t>메스꺼워진다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refuse to touch it; such food makes me ill.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5226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구하는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있는데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바라는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해 </a:t>
            </a:r>
            <a:r>
              <a:rPr dirty="0" err="1"/>
              <a:t>주셨으면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67495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"Oh, that I might have my request,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God would grant what I hope for,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797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선뜻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죽여</a:t>
            </a:r>
            <a:r>
              <a:rPr dirty="0"/>
              <a:t> </a:t>
            </a:r>
            <a:r>
              <a:rPr dirty="0" err="1"/>
              <a:t>주셨으면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놓아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끊어</a:t>
            </a:r>
            <a:r>
              <a:rPr dirty="0"/>
              <a:t> </a:t>
            </a:r>
            <a:r>
              <a:rPr dirty="0" err="1"/>
              <a:t>버리셨으면</a:t>
            </a:r>
            <a:r>
              <a:rPr dirty="0"/>
              <a:t> </a:t>
            </a:r>
            <a:r>
              <a:rPr dirty="0" err="1"/>
              <a:t>좋겠다는</a:t>
            </a:r>
            <a:r>
              <a:rPr dirty="0"/>
              <a:t> </a:t>
            </a:r>
            <a:r>
              <a:rPr dirty="0" err="1"/>
              <a:t>것이네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8496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God would be willing to crush me,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let loose his hand and cut me off!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1125</Words>
  <Application>Microsoft Office PowerPoint</Application>
  <PresentationFormat>와이드스크린</PresentationFormat>
  <Paragraphs>141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4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윤 조이</cp:lastModifiedBy>
  <cp:revision>129</cp:revision>
  <dcterms:created xsi:type="dcterms:W3CDTF">2019-02-17T10:11:46Z</dcterms:created>
  <dcterms:modified xsi:type="dcterms:W3CDTF">2022-09-06T00:31:43Z</dcterms:modified>
</cp:coreProperties>
</file>