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고해가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삶이</a:t>
            </a:r>
            <a:r>
              <a:rPr dirty="0"/>
              <a:t> </a:t>
            </a:r>
            <a:r>
              <a:rPr dirty="0" err="1"/>
              <a:t>품꾼의</a:t>
            </a:r>
            <a:r>
              <a:rPr dirty="0"/>
              <a:t> </a:t>
            </a:r>
            <a:r>
              <a:rPr dirty="0" err="1"/>
              <a:t>삶과</a:t>
            </a:r>
            <a:r>
              <a:rPr dirty="0"/>
              <a:t> </a:t>
            </a:r>
            <a:r>
              <a:rPr dirty="0" err="1"/>
              <a:t>다를</a:t>
            </a:r>
            <a:r>
              <a:rPr dirty="0"/>
              <a:t> </a:t>
            </a:r>
            <a:r>
              <a:rPr dirty="0" err="1"/>
              <a:t>바가</a:t>
            </a:r>
            <a:r>
              <a:rPr dirty="0"/>
              <a:t> </a:t>
            </a:r>
            <a:r>
              <a:rPr dirty="0" err="1"/>
              <a:t>무엇이겠는가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7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"Does not man have hard service on earth?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his days like those of a hired man?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자리도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7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never come to his house again;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place will know him no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다물지</a:t>
            </a:r>
            <a:r>
              <a:rPr dirty="0"/>
              <a:t> </a:t>
            </a:r>
            <a:r>
              <a:rPr dirty="0" err="1"/>
              <a:t>못하겠습니다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받으면서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쓰라려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원망할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9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will not keep silent; I will speak out in the anguish of my spirit,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complain in the bitterness of my soul.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2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바다입니까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괴물입니까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왜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감시하십니까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7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I the sea, or the monster of the deep,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put me under guard?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침대가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편하게</a:t>
            </a:r>
            <a:r>
              <a:rPr dirty="0"/>
              <a:t> 해 </a:t>
            </a:r>
            <a:r>
              <a:rPr dirty="0" err="1"/>
              <a:t>주겠지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보금자리가</a:t>
            </a:r>
            <a:r>
              <a:rPr dirty="0"/>
              <a:t> 내 </a:t>
            </a:r>
            <a:r>
              <a:rPr dirty="0" err="1"/>
              <a:t>원망을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주겠지</a:t>
            </a:r>
            <a:r>
              <a:rPr dirty="0"/>
              <a:t> </a:t>
            </a:r>
            <a:r>
              <a:rPr dirty="0" err="1"/>
              <a:t>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7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think my bed will comfort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couch will ease my complaint,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주께서는 꿈속에서 두렵게 하시고 환상으로 무섭게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then you frighten me with dreams and terrify me with visions,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질식되기를 바라며 사느니 차라리 죽는 게 낫다 싶습니다.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that I prefer strangling and death, rather than this body of mine.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게 </a:t>
            </a:r>
            <a:r>
              <a:rPr dirty="0" err="1"/>
              <a:t>싫습니다</a:t>
            </a:r>
            <a:r>
              <a:rPr dirty="0"/>
              <a:t>.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아닌데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허무하기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0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despise my life; I would not live forever. Let me alone;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days have no meaning.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무엇인데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생각하시고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관심을</a:t>
            </a:r>
            <a:r>
              <a:rPr dirty="0"/>
              <a:t> </a:t>
            </a:r>
            <a:r>
              <a:rPr dirty="0" err="1"/>
              <a:t>쏟으십니까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8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man that you make so much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give him so much attention,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왜 그렇게 아침마다 감시하시고 순간마다 시험하십니까?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you examine him every morning and test him every moment?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않으시겠습니까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꼴깍</a:t>
            </a:r>
            <a:r>
              <a:rPr dirty="0"/>
              <a:t> </a:t>
            </a:r>
            <a:r>
              <a:rPr dirty="0" err="1"/>
              <a:t>삼키는</a:t>
            </a:r>
            <a:r>
              <a:rPr dirty="0"/>
              <a:t> </a:t>
            </a:r>
            <a:r>
              <a:rPr dirty="0" err="1"/>
              <a:t>동안만이라도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않으시겠습니까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5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never look away from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let me alone even for an instant?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땅거미</a:t>
            </a:r>
            <a:r>
              <a:rPr dirty="0"/>
              <a:t> </a:t>
            </a:r>
            <a:r>
              <a:rPr dirty="0" err="1"/>
              <a:t>지기를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품꾼이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애타게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것같이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7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slave longing for the evening shadows,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hired man waiting eagerly for his wages,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70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오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감시하시는</a:t>
            </a:r>
            <a:r>
              <a:rPr dirty="0"/>
              <a:t> </a:t>
            </a:r>
            <a:r>
              <a:rPr dirty="0" err="1"/>
              <a:t>분이여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왜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과녁으로</a:t>
            </a:r>
            <a:r>
              <a:rPr dirty="0"/>
              <a:t> </a:t>
            </a:r>
            <a:r>
              <a:rPr dirty="0" err="1"/>
              <a:t>삼으셔서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sinned, what have I done to you, O watcher of men?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have you made me your target? Have I become a burden to you?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5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주는</a:t>
            </a:r>
            <a:r>
              <a:rPr dirty="0"/>
              <a:t> 왜 내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않으십니까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흙먼지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찾으셔도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not pardon my offenses and forgive my sins?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will soon lie down in the dust;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search for me, but I will be no more."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0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나도</a:t>
            </a:r>
            <a:r>
              <a:rPr dirty="0"/>
              <a:t> 몇 달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허무한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비참한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정해졌다네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1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have been allotted months of futility,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nights of misery have been assigned to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94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때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일어날까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끝날까</a:t>
            </a:r>
            <a:r>
              <a:rPr dirty="0"/>
              <a:t>?’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새벽까지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뒤척인다네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10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lie down I think, `How long before I get up?'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night drags on, and I toss till dawn.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몸은 벌레와 흙먼지로 옷 입었고 내 살은 곪아 터졌다네.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0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body is clothed with worms and scabs,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skin is broken and festering.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베틀의</a:t>
            </a:r>
            <a:r>
              <a:rPr dirty="0"/>
              <a:t> </a:t>
            </a:r>
            <a:r>
              <a:rPr dirty="0" err="1"/>
              <a:t>북보다</a:t>
            </a:r>
            <a:r>
              <a:rPr dirty="0"/>
              <a:t> </a:t>
            </a:r>
            <a:r>
              <a:rPr dirty="0" err="1"/>
              <a:t>빠르게</a:t>
            </a:r>
            <a:r>
              <a:rPr dirty="0"/>
              <a:t> </a:t>
            </a:r>
            <a:r>
              <a:rPr dirty="0" err="1"/>
              <a:t>지나가니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소망도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끝나고</a:t>
            </a:r>
            <a:r>
              <a:rPr dirty="0"/>
              <a:t> </a:t>
            </a:r>
            <a:r>
              <a:rPr dirty="0" err="1"/>
              <a:t>마나</a:t>
            </a:r>
            <a:r>
              <a:rPr dirty="0"/>
              <a:t> </a:t>
            </a:r>
            <a:r>
              <a:rPr dirty="0" err="1"/>
              <a:t>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8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days are swifter than a weaver's shuttle,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come to an end without hope.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바람임을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7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Remember, O God, that my life is but a breath;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will never see happiness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못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7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 that now sees me will see me no longer;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look for me, but I will be no more.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구름이 사라져 없어지듯이 무덤으로 내려가는 자는 돌아오지 않는 법입니다.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2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cloud vanishes and is gone, so 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goes down to the grave does not return.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897</Words>
  <Application>Microsoft Office PowerPoint</Application>
  <PresentationFormat>와이드스크린</PresentationFormat>
  <Paragraphs>100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2022-09-06T00:49:01Z</dcterms:modified>
</cp:coreProperties>
</file>