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 수아 사람 빌닷이 대꾸했습니다.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Bildad the Shuhite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1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마음에서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2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they not instruct you and tell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they not bring forth words from their understanding?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73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늪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왕골이</a:t>
            </a:r>
            <a:r>
              <a:rPr dirty="0"/>
              <a:t> </a:t>
            </a:r>
            <a:r>
              <a:rPr dirty="0" err="1"/>
              <a:t>자라겠는가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물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갈대가</a:t>
            </a:r>
            <a:r>
              <a:rPr dirty="0"/>
              <a:t> </a:t>
            </a:r>
            <a:r>
              <a:rPr dirty="0" err="1"/>
              <a:t>자라겠는가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11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papyrus grow tall where there is no marsh?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reeds thrive without water?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푸른색이</a:t>
            </a:r>
            <a:r>
              <a:rPr dirty="0"/>
              <a:t> </a:t>
            </a:r>
            <a:r>
              <a:rPr dirty="0" err="1"/>
              <a:t>돌아</a:t>
            </a:r>
            <a:r>
              <a:rPr dirty="0"/>
              <a:t> </a:t>
            </a:r>
            <a:r>
              <a:rPr dirty="0" err="1"/>
              <a:t>꺾을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않았는데도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풀보다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시들어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287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still growing and uncut,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wither more quickly than grass.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잊고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운명도</a:t>
            </a:r>
            <a:r>
              <a:rPr dirty="0"/>
              <a:t> </a:t>
            </a:r>
            <a:r>
              <a:rPr dirty="0" err="1"/>
              <a:t>마찬가지라네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소망은</a:t>
            </a:r>
            <a:r>
              <a:rPr dirty="0"/>
              <a:t> </a:t>
            </a:r>
            <a:r>
              <a:rPr dirty="0" err="1"/>
              <a:t>망해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5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is the destiny of all who forget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perishes the hope of the godless.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끊어질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거미줄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것이라네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29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he trusts in is fragile;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he relies on is a spider's web.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기대어도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서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붙잡아도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버티지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거란</a:t>
            </a:r>
            <a:r>
              <a:rPr dirty="0"/>
              <a:t> </a:t>
            </a:r>
            <a:r>
              <a:rPr dirty="0" err="1"/>
              <a:t>말일세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48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leans on his web, but it gives way;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clings to it, but it does not hold.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그가 해 아래의 싱싱한 식물같이 새 가지가 정원 가득 뻗어 나오고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11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like a well-watered plant in the sunshine,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spreading its shoots over the garden;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 </a:t>
            </a:r>
            <a:r>
              <a:rPr dirty="0" err="1"/>
              <a:t>뿌리가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얽혀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더미를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돌 </a:t>
            </a:r>
            <a:r>
              <a:rPr dirty="0" err="1"/>
              <a:t>속에서도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찾지만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7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entwines its roots around a pile of rocks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looks for a place among the stones.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만약</a:t>
            </a:r>
            <a:r>
              <a:rPr dirty="0"/>
              <a:t> 그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뽑히면</a:t>
            </a:r>
            <a:r>
              <a:rPr dirty="0"/>
              <a:t> 그 </a:t>
            </a:r>
            <a:r>
              <a:rPr dirty="0" err="1"/>
              <a:t>자리도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너를</a:t>
            </a:r>
            <a:r>
              <a:rPr dirty="0"/>
              <a:t>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없다’고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밀어낼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9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it is torn from its spot, that place disowns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says, `I never saw you.'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이보게</a:t>
            </a:r>
            <a:r>
              <a:rPr dirty="0"/>
              <a:t>,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길의</a:t>
            </a:r>
            <a:r>
              <a:rPr dirty="0"/>
              <a:t> </a:t>
            </a:r>
            <a:r>
              <a:rPr dirty="0" err="1"/>
              <a:t>기쁨이나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땅에서는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자랄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22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its life withers away,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 soil other plants grow.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13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거친</a:t>
            </a:r>
            <a:r>
              <a:rPr dirty="0"/>
              <a:t> </a:t>
            </a:r>
            <a:r>
              <a:rPr dirty="0" err="1"/>
              <a:t>바람처럼</a:t>
            </a:r>
            <a:r>
              <a:rPr dirty="0"/>
              <a:t> </a:t>
            </a:r>
            <a:r>
              <a:rPr dirty="0" err="1"/>
              <a:t>말하겠는가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57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will you say such things?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words are a blustering wind.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버리지도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도와주지도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분이시라네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4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God does not reject a blameless 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strengthen the hands of evildoers.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웃음으로</a:t>
            </a:r>
            <a:r>
              <a:rPr dirty="0"/>
              <a:t> </a:t>
            </a:r>
            <a:r>
              <a:rPr dirty="0" err="1"/>
              <a:t>채우시고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입술을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채우실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0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yet fill your mouth with laughter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lips with shouts of joy.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1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수치로</a:t>
            </a:r>
            <a:r>
              <a:rPr dirty="0"/>
              <a:t> 옷 </a:t>
            </a:r>
            <a:r>
              <a:rPr dirty="0" err="1"/>
              <a:t>입고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장막은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것이라네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23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enemies will be clothed in shame,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tents of the wicked will be no more."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9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잘못하시겠는가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왜곡하시겠는가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46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God pervert justice?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the Almighty pervert what is right?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2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자식들이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죄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버리시지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5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your children sinned against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them over to the penalty of their sin.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찾으며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구한다면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236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will look to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plead with the Almighty,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순결하고</a:t>
            </a:r>
            <a:r>
              <a:rPr dirty="0"/>
              <a:t> </a:t>
            </a:r>
            <a:r>
              <a:rPr dirty="0" err="1"/>
              <a:t>정직하다면</a:t>
            </a:r>
            <a:r>
              <a:rPr dirty="0"/>
              <a:t> </a:t>
            </a:r>
            <a:r>
              <a:rPr dirty="0" err="1"/>
              <a:t>지금이라도</a:t>
            </a:r>
            <a:r>
              <a:rPr dirty="0"/>
              <a:t>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회복시킬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9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are pure and upright, even now he will rouse himself on your behalf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restore you to your rightful place.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시작은</a:t>
            </a:r>
            <a:r>
              <a:rPr dirty="0"/>
              <a:t> </a:t>
            </a:r>
            <a:r>
              <a:rPr dirty="0" err="1"/>
              <a:t>보잘것없을지라도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나중은</a:t>
            </a:r>
            <a:r>
              <a:rPr dirty="0"/>
              <a:t> </a:t>
            </a:r>
            <a:r>
              <a:rPr dirty="0" err="1"/>
              <a:t>심히</a:t>
            </a:r>
            <a:r>
              <a:rPr dirty="0"/>
              <a:t> </a:t>
            </a:r>
            <a:r>
              <a:rPr dirty="0" err="1"/>
              <a:t>창대하게</a:t>
            </a:r>
            <a:r>
              <a:rPr dirty="0"/>
              <a:t> 될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382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beginnings will seem humble,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prosperous will your future be.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부탁하는데</a:t>
            </a:r>
            <a:r>
              <a:rPr dirty="0"/>
              <a:t> </a:t>
            </a:r>
            <a:r>
              <a:rPr dirty="0" err="1"/>
              <a:t>이전</a:t>
            </a:r>
            <a:r>
              <a:rPr dirty="0"/>
              <a:t> </a:t>
            </a:r>
            <a:r>
              <a:rPr dirty="0" err="1"/>
              <a:t>세대에게</a:t>
            </a:r>
            <a:r>
              <a:rPr dirty="0"/>
              <a:t> </a:t>
            </a:r>
            <a:r>
              <a:rPr dirty="0" err="1"/>
              <a:t>물어보아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알아낸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3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"Ask the former generations and find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their fathers learned,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00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(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어제</a:t>
            </a:r>
            <a:r>
              <a:rPr dirty="0"/>
              <a:t> </a:t>
            </a:r>
            <a:r>
              <a:rPr dirty="0" err="1"/>
              <a:t>태어나서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땅에서의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인생은</a:t>
            </a:r>
            <a:r>
              <a:rPr dirty="0"/>
              <a:t> </a:t>
            </a:r>
            <a:r>
              <a:rPr dirty="0" err="1"/>
              <a:t>그림자에</a:t>
            </a:r>
            <a:r>
              <a:rPr dirty="0"/>
              <a:t> </a:t>
            </a:r>
            <a:r>
              <a:rPr dirty="0" err="1"/>
              <a:t>불과한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5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were born only yesterday and know nothing,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our days on earth are but a shadow.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793</Words>
  <Application>Microsoft Office PowerPoint</Application>
  <PresentationFormat>와이드스크린</PresentationFormat>
  <Paragraphs>107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2022-09-06T00:51:47Z</dcterms:modified>
</cp:coreProperties>
</file>