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그러자 욥이 대답했습니다.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8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알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큰일들을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분,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셀 수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보이시는</a:t>
            </a:r>
            <a:r>
              <a:rPr dirty="0"/>
              <a:t> 분 </a:t>
            </a:r>
            <a:r>
              <a:rPr dirty="0" err="1"/>
              <a:t>아닌가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96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performs wonders that cannot be fathomed,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miracles that cannot be counted.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내 </a:t>
            </a:r>
            <a:r>
              <a:rPr dirty="0" err="1"/>
              <a:t>곁을</a:t>
            </a:r>
            <a:r>
              <a:rPr dirty="0"/>
              <a:t> </a:t>
            </a:r>
            <a:r>
              <a:rPr dirty="0" err="1"/>
              <a:t>지나가셔도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내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지나가셔도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못한다네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057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passes me, I cannot see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goes by, I cannot perceive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383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이보게</a:t>
            </a:r>
            <a:r>
              <a:rPr dirty="0"/>
              <a:t>,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가시면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막겠는가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그분께</a:t>
            </a:r>
            <a:r>
              <a:rPr dirty="0"/>
              <a:t> ‘</a:t>
            </a:r>
            <a:r>
              <a:rPr dirty="0" err="1"/>
              <a:t>무엇</a:t>
            </a:r>
            <a:r>
              <a:rPr dirty="0"/>
              <a:t> </a:t>
            </a:r>
            <a:r>
              <a:rPr dirty="0" err="1"/>
              <a:t>하시느냐</a:t>
            </a:r>
            <a:r>
              <a:rPr dirty="0"/>
              <a:t>?’고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434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snatches away, who can stop him?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say to him, `What are you doing?'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억누르지</a:t>
            </a:r>
            <a:r>
              <a:rPr dirty="0"/>
              <a:t> </a:t>
            </a:r>
            <a:r>
              <a:rPr dirty="0" err="1"/>
              <a:t>않으시면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라합을</a:t>
            </a:r>
            <a:r>
              <a:rPr dirty="0"/>
              <a:t> </a:t>
            </a:r>
            <a:r>
              <a:rPr dirty="0" err="1"/>
              <a:t>돕는</a:t>
            </a:r>
            <a:r>
              <a:rPr dirty="0"/>
              <a:t> </a:t>
            </a:r>
            <a:r>
              <a:rPr dirty="0" err="1"/>
              <a:t>무리들도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굴복한다네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9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does not restrain his anger;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cohorts of Rahab cowered at his feet.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3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골라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논쟁하겠는가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17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then can I dispute with him?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I find words to argue with him?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의인이었어도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내 </a:t>
            </a:r>
            <a:r>
              <a:rPr dirty="0" err="1"/>
              <a:t>재판자에게</a:t>
            </a:r>
            <a:r>
              <a:rPr dirty="0"/>
              <a:t> </a:t>
            </a:r>
            <a:r>
              <a:rPr dirty="0" err="1"/>
              <a:t>간구할</a:t>
            </a:r>
            <a:r>
              <a:rPr dirty="0"/>
              <a:t> 뿐 </a:t>
            </a:r>
            <a:r>
              <a:rPr dirty="0" err="1"/>
              <a:t>아니겠나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17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I were innocent, I could not answer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could only plead with my Judge for mercy.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응답하셨다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내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계시리라고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못하겠네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4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I summoned him and he responded,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believe he would give me a hearing.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폭풍으로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상하게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내시니</a:t>
            </a:r>
            <a:r>
              <a:rPr dirty="0"/>
              <a:t> </a:t>
            </a:r>
            <a:r>
              <a:rPr dirty="0" err="1"/>
              <a:t>말이네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34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would crush me with a storm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multiply my wounds for no reason.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숨 돌릴 틈도 없이 쓰라린 고통으로 나를 채우신다네.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7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would not let me regain my breath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would overwhelm me with misery.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79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하자니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세시고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재판으로</a:t>
            </a:r>
            <a:r>
              <a:rPr dirty="0"/>
              <a:t> </a:t>
            </a:r>
            <a:r>
              <a:rPr dirty="0" err="1"/>
              <a:t>하자니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불러내</a:t>
            </a:r>
            <a:r>
              <a:rPr dirty="0"/>
              <a:t> </a:t>
            </a:r>
            <a:r>
              <a:rPr dirty="0" err="1"/>
              <a:t>주겠는가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0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is a matter of strength, he is mighty!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it is a matter of justice, who will summon him?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6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“그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맞는</a:t>
            </a:r>
            <a:r>
              <a:rPr dirty="0"/>
              <a:t> </a:t>
            </a:r>
            <a:r>
              <a:rPr dirty="0" err="1"/>
              <a:t>줄은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물론</a:t>
            </a:r>
            <a:r>
              <a:rPr dirty="0"/>
              <a:t> </a:t>
            </a:r>
            <a:r>
              <a:rPr dirty="0" err="1"/>
              <a:t>아네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인생이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의로울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02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"Indeed, I know that this is true.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how can a mortal be righteous before God?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정당화해도</a:t>
            </a:r>
            <a:r>
              <a:rPr dirty="0"/>
              <a:t> 내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정죄할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온전하다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내 </a:t>
            </a:r>
            <a:r>
              <a:rPr dirty="0" err="1"/>
              <a:t>입이</a:t>
            </a:r>
            <a:r>
              <a:rPr dirty="0"/>
              <a:t> 내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증명할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52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I were innocent, my mouth would condemn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were blameless, it would pronounce me guilty.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4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온전하다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나 </a:t>
            </a:r>
            <a:r>
              <a:rPr dirty="0" err="1"/>
              <a:t>자신을</a:t>
            </a:r>
            <a:r>
              <a:rPr dirty="0"/>
              <a:t> 알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게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싫을</a:t>
            </a:r>
            <a:r>
              <a:rPr dirty="0"/>
              <a:t> </a:t>
            </a:r>
            <a:r>
              <a:rPr dirty="0" err="1"/>
              <a:t>뿐이네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7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"Although I am blameless, I have no concern for myself;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despise my own life.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437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모든</a:t>
            </a:r>
            <a:r>
              <a:rPr dirty="0"/>
              <a:t> 게 다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게야</a:t>
            </a:r>
            <a:r>
              <a:rPr dirty="0"/>
              <a:t>. </a:t>
            </a:r>
            <a:r>
              <a:rPr dirty="0" err="1"/>
              <a:t>그러게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않던가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멸망시키신다’고</a:t>
            </a:r>
            <a:r>
              <a:rPr dirty="0"/>
              <a:t> </a:t>
            </a:r>
            <a:r>
              <a:rPr dirty="0" err="1"/>
              <a:t>말일세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2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all the same; that is why I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`He destroys both the blameless and the wicked.'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닥쳐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시험당하는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비웃으실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444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scourge brings sudden death,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he mocks the despair of the innocent.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이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떨어져도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재판관들의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가리실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그분이</a:t>
            </a:r>
            <a:r>
              <a:rPr dirty="0"/>
              <a:t>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대체</a:t>
            </a:r>
            <a:r>
              <a:rPr dirty="0"/>
              <a:t> </a:t>
            </a:r>
            <a:r>
              <a:rPr dirty="0" err="1"/>
              <a:t>누구겠는가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9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land falls into the hands of the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blindfolds its judges. If it is not he, then who is it?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내 </a:t>
            </a:r>
            <a:r>
              <a:rPr dirty="0" err="1"/>
              <a:t>인생이</a:t>
            </a:r>
            <a:r>
              <a:rPr dirty="0"/>
              <a:t> </a:t>
            </a:r>
            <a:r>
              <a:rPr dirty="0" err="1"/>
              <a:t>달리는</a:t>
            </a:r>
            <a:r>
              <a:rPr dirty="0"/>
              <a:t> </a:t>
            </a:r>
            <a:r>
              <a:rPr dirty="0" err="1"/>
              <a:t>사람보다</a:t>
            </a:r>
            <a:r>
              <a:rPr dirty="0"/>
              <a:t> </a:t>
            </a:r>
            <a:r>
              <a:rPr dirty="0" err="1"/>
              <a:t>빨라서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보지도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날아가</a:t>
            </a:r>
            <a:r>
              <a:rPr dirty="0"/>
              <a:t> </a:t>
            </a:r>
            <a:r>
              <a:rPr dirty="0" err="1"/>
              <a:t>버리는구나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4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days are swifter than a runner;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fly away without a glimpse of joy.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내 </a:t>
            </a:r>
            <a:r>
              <a:rPr dirty="0" err="1"/>
              <a:t>인생이</a:t>
            </a:r>
            <a:r>
              <a:rPr dirty="0"/>
              <a:t> </a:t>
            </a:r>
            <a:r>
              <a:rPr dirty="0" err="1"/>
              <a:t>갈대</a:t>
            </a:r>
            <a:r>
              <a:rPr dirty="0"/>
              <a:t> </a:t>
            </a:r>
            <a:r>
              <a:rPr dirty="0" err="1"/>
              <a:t>배와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지나가며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날아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</a:t>
            </a:r>
            <a:r>
              <a:rPr dirty="0" err="1"/>
              <a:t>독수리와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쏜살같이</a:t>
            </a:r>
            <a:r>
              <a:rPr dirty="0"/>
              <a:t> </a:t>
            </a:r>
            <a:r>
              <a:rPr dirty="0" err="1"/>
              <a:t>지나가는구나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13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skim past like boats of papyrus,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eagles swooping down on their prey.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44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‘내 </a:t>
            </a:r>
            <a:r>
              <a:rPr dirty="0" err="1"/>
              <a:t>원통함을</a:t>
            </a:r>
            <a:r>
              <a:rPr dirty="0"/>
              <a:t> </a:t>
            </a:r>
            <a:r>
              <a:rPr dirty="0" err="1"/>
              <a:t>잊어버리고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떨어내고</a:t>
            </a:r>
            <a:r>
              <a:rPr dirty="0"/>
              <a:t> </a:t>
            </a:r>
            <a:r>
              <a:rPr dirty="0" err="1"/>
              <a:t>웃음을</a:t>
            </a:r>
            <a:r>
              <a:rPr dirty="0"/>
              <a:t> </a:t>
            </a:r>
            <a:r>
              <a:rPr dirty="0" err="1"/>
              <a:t>보이리라</a:t>
            </a:r>
            <a:r>
              <a:rPr dirty="0"/>
              <a:t>’ </a:t>
            </a:r>
            <a:r>
              <a:rPr dirty="0" err="1"/>
              <a:t>해도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28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say, `I will forget my complaint,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change my expression, and smile,'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아직도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고난이</a:t>
            </a:r>
            <a:r>
              <a:rPr dirty="0"/>
              <a:t> </a:t>
            </a:r>
            <a:r>
              <a:rPr dirty="0" err="1"/>
              <a:t>두렵습니다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죄 </a:t>
            </a:r>
            <a:r>
              <a:rPr dirty="0" err="1"/>
              <a:t>없다고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줄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48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still dread all my sufferings,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know you will not hold me innocent.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13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정녕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헛되이</a:t>
            </a:r>
            <a:r>
              <a:rPr dirty="0"/>
              <a:t> </a:t>
            </a:r>
            <a:r>
              <a:rPr dirty="0" err="1"/>
              <a:t>고생을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13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I am already found guilty,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I struggle in vain?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제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따져</a:t>
            </a:r>
            <a:r>
              <a:rPr dirty="0"/>
              <a:t> </a:t>
            </a:r>
            <a:r>
              <a:rPr dirty="0" err="1"/>
              <a:t>보려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천에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0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one wished to dispute with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could not answer him one time out of a thousand.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779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눈 </a:t>
            </a:r>
            <a:r>
              <a:rPr dirty="0" err="1"/>
              <a:t>녹은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씻고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잿물로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깨끗이</a:t>
            </a:r>
            <a:r>
              <a:rPr dirty="0"/>
              <a:t> </a:t>
            </a:r>
            <a:r>
              <a:rPr dirty="0" err="1"/>
              <a:t>씻어도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401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I washed myself with soap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hands with washing soda,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시궁창에</a:t>
            </a:r>
            <a:r>
              <a:rPr dirty="0"/>
              <a:t> </a:t>
            </a:r>
            <a:r>
              <a:rPr dirty="0" err="1"/>
              <a:t>빠뜨리실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옷마저도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싫어할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3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would plunge me into a slime pit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even my clothes would detest 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아니시니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대면하여</a:t>
            </a:r>
            <a:r>
              <a:rPr dirty="0"/>
              <a:t> </a:t>
            </a:r>
            <a:r>
              <a:rPr dirty="0" err="1"/>
              <a:t>시비를</a:t>
            </a:r>
            <a:r>
              <a:rPr dirty="0"/>
              <a:t> </a:t>
            </a:r>
            <a:r>
              <a:rPr dirty="0" err="1"/>
              <a:t>가릴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8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is not a man like me that I might answer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might confront each other in court.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75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중재할</a:t>
            </a:r>
            <a:r>
              <a:rPr dirty="0"/>
              <a:t> </a:t>
            </a:r>
            <a:r>
              <a:rPr dirty="0" err="1"/>
              <a:t>누군가가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둘 </a:t>
            </a:r>
            <a:r>
              <a:rPr dirty="0" err="1"/>
              <a:t>사이에</a:t>
            </a:r>
            <a:r>
              <a:rPr dirty="0"/>
              <a:t> 그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얹어</a:t>
            </a:r>
            <a:r>
              <a:rPr dirty="0"/>
              <a:t> 줄 </a:t>
            </a:r>
            <a:r>
              <a:rPr dirty="0" err="1"/>
              <a:t>이도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9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there were someone to arbitrate between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lay his hand upon us both,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회초리가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두려움이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짓누르지</a:t>
            </a:r>
            <a:r>
              <a:rPr dirty="0"/>
              <a:t> </a:t>
            </a:r>
            <a:r>
              <a:rPr dirty="0" err="1"/>
              <a:t>않기를</a:t>
            </a:r>
            <a:r>
              <a:rPr dirty="0"/>
              <a:t> </a:t>
            </a:r>
            <a:r>
              <a:rPr dirty="0" err="1"/>
              <a:t>바라노라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1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someone to remove God's rod from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his terror would frighten me no more.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위치에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15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would speak up without fear of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it now stands with me, I cannot.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2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심오하고</a:t>
            </a:r>
            <a:r>
              <a:rPr dirty="0"/>
              <a:t> 그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막강하니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거역하고도</a:t>
            </a:r>
            <a:r>
              <a:rPr dirty="0"/>
              <a:t> </a:t>
            </a:r>
            <a:r>
              <a:rPr dirty="0" err="1"/>
              <a:t>잘된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94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wisdom is profound, his power is vast.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resisted him and come out unscathed?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그분이 진노해 산들을 옮기고 뒤집으시더라도 그들은 알지 못한다네.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7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moves mountains without their knowing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overturns them in his anger.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그분은 땅을 그 자리에서 흔드시고 그 기둥을 떨게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shakes the earth from its place and makes its pillars tremble.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해에게</a:t>
            </a:r>
            <a:r>
              <a:rPr dirty="0"/>
              <a:t> </a:t>
            </a:r>
            <a:r>
              <a:rPr dirty="0" err="1"/>
              <a:t>명령하시면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뜨지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별빛까지도</a:t>
            </a:r>
            <a:r>
              <a:rPr dirty="0"/>
              <a:t> </a:t>
            </a:r>
            <a:r>
              <a:rPr dirty="0" err="1"/>
              <a:t>봉인해</a:t>
            </a:r>
            <a:r>
              <a:rPr dirty="0"/>
              <a:t> </a:t>
            </a:r>
            <a:r>
              <a:rPr dirty="0" err="1"/>
              <a:t>버리신다네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9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speaks to the sun and it does not shine;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seals off the light of the stars.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그분은 혼자 하늘을 펴시고 바다 물결을 밟으신다네.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alone stretches out the heavens and treads on the waves of the sea.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0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북두칠성과</a:t>
            </a:r>
            <a:r>
              <a:rPr dirty="0"/>
              <a:t> </a:t>
            </a:r>
            <a:r>
              <a:rPr dirty="0" err="1"/>
              <a:t>삼성과</a:t>
            </a:r>
            <a:r>
              <a:rPr dirty="0"/>
              <a:t> </a:t>
            </a:r>
            <a:r>
              <a:rPr dirty="0" err="1"/>
              <a:t>묘성과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비밀의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방을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2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the Maker of the Bear and Orion, the Pleiades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constellations of the south.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1360</Words>
  <Application>Microsoft Office PowerPoint</Application>
  <PresentationFormat>와이드스크린</PresentationFormat>
  <Paragraphs>168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130</cp:revision>
  <dcterms:created xsi:type="dcterms:W3CDTF">2019-02-17T10:11:46Z</dcterms:created>
  <dcterms:modified xsi:type="dcterms:W3CDTF">2022-09-06T00:56:10Z</dcterms:modified>
</cp:coreProperties>
</file>