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온 땅이여, 여호와께 기뻐 외치라.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73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100 A psalm.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giving thanks. Shout for joy to the LORD, all the earth.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기쁨으로 여호와를 섬기고 노래하며 그분 앞으로 나아가라.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Worship the LORD with gladness; come before him with joyful songs.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하나님이신</a:t>
            </a:r>
            <a:r>
              <a:rPr dirty="0"/>
              <a:t> 줄 </a:t>
            </a:r>
            <a:r>
              <a:rPr dirty="0" err="1"/>
              <a:t>알라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만드셨으니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백성들이고</a:t>
            </a:r>
            <a:r>
              <a:rPr dirty="0"/>
              <a:t> 그 </a:t>
            </a:r>
            <a:r>
              <a:rPr dirty="0" err="1"/>
              <a:t>목장의</a:t>
            </a:r>
            <a:r>
              <a:rPr dirty="0"/>
              <a:t> </a:t>
            </a:r>
            <a:r>
              <a:rPr dirty="0" err="1"/>
              <a:t>양들이다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536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Know that the LORD is God. It is he who made us, and we are his;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are his people, the sheep of his pasture.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감사하면서</a:t>
            </a:r>
            <a:r>
              <a:rPr dirty="0"/>
              <a:t> 그 </a:t>
            </a:r>
            <a:r>
              <a:rPr dirty="0" err="1"/>
              <a:t>문으로</a:t>
            </a:r>
            <a:r>
              <a:rPr dirty="0"/>
              <a:t> </a:t>
            </a:r>
            <a:r>
              <a:rPr dirty="0" err="1"/>
              <a:t>들어가고</a:t>
            </a:r>
            <a:r>
              <a:rPr dirty="0"/>
              <a:t> </a:t>
            </a:r>
            <a:r>
              <a:rPr dirty="0" err="1"/>
              <a:t>찬양하면서</a:t>
            </a:r>
            <a:r>
              <a:rPr dirty="0"/>
              <a:t> 그 </a:t>
            </a:r>
            <a:r>
              <a:rPr dirty="0" err="1"/>
              <a:t>뜰로</a:t>
            </a:r>
            <a:r>
              <a:rPr dirty="0"/>
              <a:t> </a:t>
            </a:r>
            <a:r>
              <a:rPr dirty="0" err="1"/>
              <a:t>들어가라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감사하고</a:t>
            </a:r>
            <a:r>
              <a:rPr dirty="0"/>
              <a:t> 그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07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Enter his gates with thanksgiving and his courts with praise;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thanks to him and praise his name.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여호와는 선하시니 그 인자하심이 영원하고 주의 진리가 온 세대에 걸쳐 지속될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687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is good and his love endures forever;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faithfulness continues through all generations.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195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2022-09-13T06:33:44Z</dcterms:modified>
</cp:coreProperties>
</file>