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오 여호와여, 내 기도를 들으소서. 내 울부짖는 소리가 주께 미치게 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283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102 A prayer of an afflicted man.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is faint and pours out his lament before the LORD. Hear my prayer,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LORD; let my cry for help come to you.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이것은 주의 크나큰 진노 때문입니다. 주께서 나를 들어 팽개치셨습니다.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because of your great wrath, for you have taken me up and thrown me aside.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내 하루하루가 길게 기울어지는 그림자 같으니 내가 풀처럼 시들어 갑니다.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My days are like the evening shadow; I wither away like grass.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80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왕좌에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계실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명성이</a:t>
            </a:r>
            <a:r>
              <a:rPr dirty="0"/>
              <a:t> 온 </a:t>
            </a:r>
            <a:r>
              <a:rPr dirty="0" err="1"/>
              <a:t>세대에</a:t>
            </a:r>
            <a:r>
              <a:rPr dirty="0"/>
              <a:t> </a:t>
            </a:r>
            <a:r>
              <a:rPr dirty="0" err="1"/>
              <a:t>걸쳐</a:t>
            </a:r>
            <a:r>
              <a:rPr dirty="0"/>
              <a:t> </a:t>
            </a:r>
            <a:r>
              <a:rPr dirty="0" err="1"/>
              <a:t>전해질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066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you, O LORD, sit enthroned forever;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renown endures through all generations.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80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시온을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여기실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시온에게</a:t>
            </a:r>
            <a:r>
              <a:rPr dirty="0"/>
              <a:t> </a:t>
            </a:r>
            <a:r>
              <a:rPr dirty="0" err="1"/>
              <a:t>은총을</a:t>
            </a:r>
            <a:r>
              <a:rPr dirty="0"/>
              <a:t> </a:t>
            </a:r>
            <a:r>
              <a:rPr dirty="0" err="1"/>
              <a:t>베푸실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, 그 </a:t>
            </a:r>
            <a:r>
              <a:rPr dirty="0" err="1"/>
              <a:t>정해진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825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arise and have compassion on Zion, for it is time to show favor to her;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appointed time has come.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주의 종들이 시온의 돌을 보고 즐거워하며 그 먼지들까지 좋아할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her stones are dear to your servants; her very dust moves them to pity.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543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민족들이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두려워하고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왕들이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경외할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746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nations will fear the name of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kings of the earth will revere your glory.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여호와께서 시온을 다시 세우시고 영광스럽게 나타나실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the LORD will rebuild Zion and appear in his glory.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그분은 빈곤한 사람들의 기도를 고려하시고 그들의 간청을 무시하지 않으실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will respond to the prayer of the destitute; he will not despise their plea.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이제</a:t>
            </a:r>
            <a:r>
              <a:rPr dirty="0"/>
              <a:t> 올 </a:t>
            </a:r>
            <a:r>
              <a:rPr dirty="0" err="1"/>
              <a:t>세대를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기록할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태어나지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446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this be written for a future generation,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a people not yet created may praise the LORD: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“그분이 높은 성소에서 내려다보시고 하늘에서 땅을 지켜보셨다.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348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LORD looked down from his sanctuary on high,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heaven he viewed the earth,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괴로워할</a:t>
            </a:r>
            <a:r>
              <a:rPr dirty="0"/>
              <a:t> 때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내게서</a:t>
            </a:r>
            <a:r>
              <a:rPr dirty="0"/>
              <a:t> </a:t>
            </a:r>
            <a:r>
              <a:rPr dirty="0" err="1"/>
              <a:t>숨기지</a:t>
            </a:r>
            <a:r>
              <a:rPr dirty="0"/>
              <a:t> </a:t>
            </a:r>
            <a:r>
              <a:rPr dirty="0" err="1"/>
              <a:t>마시고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기울이소서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부르면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응답하소서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101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hide your face from me when I am in distress.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Turn your ear to me; when I call, answer me quickly.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갇힌 사람들의 신음 소리를 들으시고 죽을 지경에 놓인 사람들을 풀어 주시려는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to hear the groans of the prisoners and release those condemned to death."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이로써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시온에</a:t>
            </a:r>
            <a:r>
              <a:rPr dirty="0"/>
              <a:t> </a:t>
            </a:r>
            <a:r>
              <a:rPr dirty="0" err="1"/>
              <a:t>선포되고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찬양이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울려</a:t>
            </a:r>
            <a:r>
              <a:rPr dirty="0"/>
              <a:t> </a:t>
            </a:r>
            <a:r>
              <a:rPr dirty="0" err="1"/>
              <a:t>퍼질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the name of the LORD will be declared in Zion and his praise in Jerusalem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그때 민족들과 나라들이 모여 여호와를 섬기게 될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the peoples and the kingdoms assemble to worship the LORD.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그분은 내가 아직 한창때인데도 내 힘을 꺾으셨고 내 삶을 단축시키셨습니다.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297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course of my life he broke my strength;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cut short my days.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20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“오 내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한창때니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데려가지</a:t>
            </a:r>
            <a:r>
              <a:rPr dirty="0"/>
              <a:t> </a:t>
            </a:r>
            <a:r>
              <a:rPr dirty="0" err="1"/>
              <a:t>마소서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날은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세대까지</a:t>
            </a:r>
            <a:r>
              <a:rPr dirty="0"/>
              <a:t> </a:t>
            </a:r>
            <a:r>
              <a:rPr dirty="0" err="1"/>
              <a:t>계속되지</a:t>
            </a:r>
            <a:r>
              <a:rPr dirty="0"/>
              <a:t> </a:t>
            </a:r>
            <a:r>
              <a:rPr dirty="0" err="1"/>
              <a:t>않습니까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347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said: "Do not take me away,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my God, in the midst of my days; your years go on through all generations.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태초에 주께서 땅의 기초를 놓으셨고 하늘도 주의 손으로 지으신 작품입니다.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073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beginning you laid the foundations of the earth,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heavens are the work of your hands.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5390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그것들은</a:t>
            </a:r>
            <a:r>
              <a:rPr dirty="0"/>
              <a:t> 다 </a:t>
            </a:r>
            <a:r>
              <a:rPr dirty="0" err="1"/>
              <a:t>없어지겠지만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계실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그것들은</a:t>
            </a:r>
            <a:r>
              <a:rPr dirty="0"/>
              <a:t> 다 </a:t>
            </a:r>
            <a:r>
              <a:rPr dirty="0" err="1"/>
              <a:t>옷처럼</a:t>
            </a:r>
            <a:r>
              <a:rPr dirty="0"/>
              <a:t> </a:t>
            </a:r>
            <a:r>
              <a:rPr dirty="0" err="1"/>
              <a:t>낡아</a:t>
            </a:r>
            <a:r>
              <a:rPr dirty="0"/>
              <a:t> </a:t>
            </a:r>
            <a:r>
              <a:rPr dirty="0" err="1"/>
              <a:t>해질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옷 </a:t>
            </a:r>
            <a:r>
              <a:rPr dirty="0" err="1"/>
              <a:t>갈아입듯</a:t>
            </a:r>
            <a:r>
              <a:rPr dirty="0"/>
              <a:t> </a:t>
            </a:r>
            <a:r>
              <a:rPr dirty="0" err="1"/>
              <a:t>바꾸신다면</a:t>
            </a:r>
            <a:r>
              <a:rPr dirty="0"/>
              <a:t> </a:t>
            </a:r>
            <a:r>
              <a:rPr dirty="0" err="1"/>
              <a:t>그것들은</a:t>
            </a:r>
            <a:r>
              <a:rPr dirty="0"/>
              <a:t> </a:t>
            </a:r>
            <a:r>
              <a:rPr dirty="0" err="1"/>
              <a:t>없어지겠지만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32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perish, but you remain; they will all wear out like a garment.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clothing you will change them and they will be discarded.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주께서는 여전히 똑같으시고 주의 날들은 끝이 없을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you remain the same, and your years will never end.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주의 종의 자녀들이 계속 이어질 것이고 그들의 후손이 주 앞에 설 것입니다.”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832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children of your servants will live in your presence;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descendants will be established before you."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내 하루하루가 연기처럼 사라지고 내 뼈들이 난로처럼 타오릅니다.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my days vanish like smoke; my bones burn like glowing embers.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 마음이 풀처럼 짓밟히고 말라 버려 먹는 것조차 잊었습니다.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My heart is blighted and withered like grass; I forget to eat my food.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내가 큰 소리로 탄식하니 피골이 상접했습니다.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Because of my loud groaning I am reduced to skin and bones.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내가 광야의 펠리컨 같고 사막의 올빼미 같습니다.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am like a desert owl, like an owl among the ruins.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내가 누워도 잠을 못 이루니 지붕 위에 혼자 있는 한 마리 새 같습니다.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lie awake; I have become like a bird alone on a roof.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내 </a:t>
            </a:r>
            <a:r>
              <a:rPr dirty="0" err="1"/>
              <a:t>적들이</a:t>
            </a:r>
            <a:r>
              <a:rPr dirty="0"/>
              <a:t> </a:t>
            </a:r>
            <a:r>
              <a:rPr dirty="0" err="1"/>
              <a:t>하루</a:t>
            </a:r>
            <a:r>
              <a:rPr dirty="0"/>
              <a:t> </a:t>
            </a:r>
            <a:r>
              <a:rPr dirty="0" err="1"/>
              <a:t>종일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조롱하고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미치도록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싫어하는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맹세코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반대하겠다고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773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day long my enemies taunt 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rail against me use my name as a curse.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내가 재를 빵처럼 먹고 눈물을 물처럼 마십니다.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I eat ashes as my food and mingle my drink with tears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1071</Words>
  <Application>Microsoft Office PowerPoint</Application>
  <PresentationFormat>와이드스크린</PresentationFormat>
  <Paragraphs>109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2022-09-13T06:38:24Z</dcterms:modified>
</cp:coreProperties>
</file>