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영혼아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것들아</a:t>
            </a:r>
            <a:r>
              <a:rPr dirty="0"/>
              <a:t>, 그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0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103 Of David. Praise the LORD, O my soul;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my inmost being, praise his holy name.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하나님께서는 우리를 죄인으로 대하지 않으셨고 우리 죄악에 따라 갚지 않으셨다.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does not treat us as our sins deserve or repay us according to our iniquities.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하늘이 땅 위에 높이 있는 것처럼 하나님을 경외하는 사람들에 대한 그분의 사랑도 크다.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6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as high as the heavens are above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great is his love for those who fear him;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동쪽이 서쪽에서 먼 것처럼 하나님께서는 우리 죄악을 우리에게서 멀리 옮기셨다.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1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far as the east is from the west,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far has he removed our transgressions from 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아버지가 자식을 불쌍히 여기듯 여호와께서도 주를 경외하는 사람들을 불쌍히 여기신다.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99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father has compassion on his children,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has compassion on those who fear him;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우리의 체질을 아시고 우리가 흙임을 기억하시기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knows how we are formed, he remembers that we are dust.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인생으로 말하자면 우리의 나날은 풀과 같고 들꽃처럼 번성하지만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for man, his days are like grass, he flourishes like a flower of the field;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바람이 불면 어디론가 사라지고 그 자리는 언제 그랬냐는 듯 흔적조차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wind blows over it and it is gone, and its place remembers it no more.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영원에서</a:t>
            </a:r>
            <a:r>
              <a:rPr dirty="0"/>
              <a:t> </a:t>
            </a:r>
            <a:r>
              <a:rPr dirty="0" err="1"/>
              <a:t>영원까지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의는</a:t>
            </a:r>
            <a:r>
              <a:rPr dirty="0"/>
              <a:t> </a:t>
            </a:r>
            <a:r>
              <a:rPr dirty="0" err="1"/>
              <a:t>자녀의</a:t>
            </a:r>
            <a:r>
              <a:rPr dirty="0"/>
              <a:t> </a:t>
            </a:r>
            <a:r>
              <a:rPr dirty="0" err="1"/>
              <a:t>자녀들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0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from everlasting to everlasting the LORD's love is with those who fear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righteousness with their children's children --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곧 그 언약을 지키고 계명을 기억하고 순종하는 사람들에게 이를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with those who keep his covenant and remember to obey his precepts.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여호와께서 하늘에 옥좌를 마련하셨으니 그분의 나라가 모든 것을 다스린다.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has established his throne in heaven, and his kingdom rules over all.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영혼아, 여호와를 찬양하고 그분께서 베풀어 주신 모든 은혜를 잊지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the LORD, O my soul, and forget not all his benefits --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넘쳐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명령대로</a:t>
            </a:r>
            <a:r>
              <a:rPr dirty="0"/>
              <a:t> </a:t>
            </a:r>
            <a:r>
              <a:rPr dirty="0" err="1"/>
              <a:t>수행하고</a:t>
            </a:r>
            <a:r>
              <a:rPr dirty="0"/>
              <a:t> 그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천사들아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3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the LORD, you his angels,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mighty ones who do his bidding, who obey his word.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3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군대들아</a:t>
            </a:r>
            <a:r>
              <a:rPr dirty="0"/>
              <a:t>,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기뻐하시는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종들아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the LORD, all his heavenly hosts, you his servants who do his will.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05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지배권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피조물들아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내 </a:t>
            </a:r>
            <a:r>
              <a:rPr dirty="0" err="1"/>
              <a:t>영혼아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6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the LORD, all his works everywhere in his dominion.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the LORD, O my soul.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그분은 네 모든 범죄를 용서하시고 네 모든 질병을 고치시며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forgives all your sins and heals all your diseases,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 생명을 멸망에서 구속하시고 사랑과 자비로 네게 관 씌우시며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redeems your life from the pit and crowns you with love and compassion,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좋은 것으로 네 입을 채워 네 청춘을 독수리같이 새롭게 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80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satisfies your desires with good things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your youth is renewed like the eagle's.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여호와께서는 억압당하는 모든 사람들을 위해 의와 심판을 행하신다.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works righteousness and justice for all the oppressed.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갈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made known his ways to Moses, his deeds to the people of Israel: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여호와께서는 자비로우시고 은혜로우시며 화를 더디 내시고 사랑이 넘쳐나는 분이시다.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compassionate and gracious, slow to anger, abounding in love.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항상 꾸짖지는 않으시고 끝까지 진노를 품지도 않으시리라.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not always accuse, nor will he harbor his anger forever;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794</Words>
  <Application>Microsoft Office PowerPoint</Application>
  <PresentationFormat>와이드스크린</PresentationFormat>
  <Paragraphs>80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2022-09-13T06:54:54Z</dcterms:modified>
</cp:coreProperties>
</file>