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27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내 </a:t>
            </a:r>
            <a:r>
              <a:rPr dirty="0" err="1"/>
              <a:t>영혼아</a:t>
            </a:r>
            <a:r>
              <a:rPr dirty="0"/>
              <a:t>,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오 </a:t>
            </a:r>
            <a:r>
              <a:rPr dirty="0" err="1"/>
              <a:t>여호와</a:t>
            </a:r>
            <a:r>
              <a:rPr dirty="0"/>
              <a:t> 내 </a:t>
            </a:r>
            <a:r>
              <a:rPr dirty="0" err="1"/>
              <a:t>하나님이여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위대하십니다</a:t>
            </a:r>
            <a:r>
              <a:rPr dirty="0"/>
              <a:t>.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영예와</a:t>
            </a:r>
            <a:r>
              <a:rPr dirty="0"/>
              <a:t> </a:t>
            </a:r>
            <a:r>
              <a:rPr dirty="0" err="1"/>
              <a:t>위엄으로</a:t>
            </a:r>
            <a:r>
              <a:rPr dirty="0"/>
              <a:t> 옷 </a:t>
            </a:r>
            <a:r>
              <a:rPr dirty="0" err="1"/>
              <a:t>입으셨습니다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69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104 Praise the LORD, O my soul. O LORD my God, you are very great;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clothed with splendor and majesty.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하나님께서 골짜기에서 샘물이 나게 하십니다. 그 물이 산 사이로 흐르게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makes springs pour water into the ravines; it flows between the mountains.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모든 들짐승이 마시고 들나귀가 타는 듯한 갈증을 풉니다.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14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give water to all the beasts of the field;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wild donkeys quench their thirst.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나뭇가지 사이에서 노래 부르는 공중의 새들도 물가에 깃들고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birds of the air nest by the waters; they sing among the branches.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그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방에서</a:t>
            </a:r>
            <a:r>
              <a:rPr dirty="0"/>
              <a:t> </a:t>
            </a:r>
            <a:r>
              <a:rPr dirty="0" err="1"/>
              <a:t>산들을</a:t>
            </a:r>
            <a:r>
              <a:rPr dirty="0"/>
              <a:t> </a:t>
            </a:r>
            <a:r>
              <a:rPr dirty="0" err="1"/>
              <a:t>촉촉하게</a:t>
            </a:r>
            <a:r>
              <a:rPr dirty="0"/>
              <a:t> </a:t>
            </a:r>
            <a:r>
              <a:rPr dirty="0" err="1"/>
              <a:t>적셔</a:t>
            </a:r>
            <a:r>
              <a:rPr dirty="0"/>
              <a:t> </a:t>
            </a:r>
            <a:r>
              <a:rPr dirty="0" err="1"/>
              <a:t>주십니다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일하신</a:t>
            </a:r>
            <a:r>
              <a:rPr dirty="0"/>
              <a:t> </a:t>
            </a:r>
            <a:r>
              <a:rPr dirty="0" err="1"/>
              <a:t>결과로</a:t>
            </a:r>
            <a:r>
              <a:rPr dirty="0"/>
              <a:t> </a:t>
            </a:r>
            <a:r>
              <a:rPr dirty="0" err="1"/>
              <a:t>흡족합니다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841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waters the mountains from his upper chambers;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is satisfied by the fruit of his work.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주께서 소 먹일 풀과 사람이 먹을 채소를 길러 이 땅에서 양식이 나게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42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makes grass grow for the cattle, and plants for man to cultivate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bringing forth food from the earth: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019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포도주</a:t>
            </a:r>
            <a:r>
              <a:rPr dirty="0"/>
              <a:t>, 그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빛나게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빵입니다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14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wine that gladdens the heart of man, oil to make his face shine,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bread that sustains his heart.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여호와의 나무들은, 그분이 심으신 레바논의 백향목들은 진액이 가득해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trees of the LORD are well watered, the cedars of Lebanon that he planted.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새들이 거기에 깃들고 학들이 소나무에 둥지를 틉니다.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 the birds make their nests; the stork has its home in the pine trees.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높은 산들은 산양들이 피할 곳이고 바위는 오소리들의 은신처입니다.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8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high mountains belong to the wild goats;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crags are a refuge for the coneys.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여호와께서 달을 두어 계절을 나타내셨고 해에게는 그 지는 때를 알게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moon marks off the seasons, and the sun knows when to go down.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주께서는 빛을 옷 입듯 두르시고 하늘을 휘장처럼 펼치시며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325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wraps himself in light as with a garment;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stretches out the heavens like a tent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주께서 어둠을 만드시면 바로 밤이 되고 숲의 모든 짐승들이 기어 나옵니다.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bring darkness, it becomes night, and all the beasts of the forest prowl.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젊은 사자들이 먹이를 찾아 으르렁거리며 하나님께서 주시는 먹이를 구하고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lions roar for their prey and seek their food from God.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해가 뜨면 저희들끼리 몰려 들어가 자기 굴속에 눕습니다.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sun rises, and they steal away; they return and lie down in their dens.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사람은 일하러 나와 저녁때까지 수고합니다.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man goes out to his work, to his labor until evening.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다양하신지요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지혜로</a:t>
            </a:r>
            <a:r>
              <a:rPr dirty="0"/>
              <a:t> </a:t>
            </a:r>
            <a:r>
              <a:rPr dirty="0" err="1"/>
              <a:t>지으셨으니</a:t>
            </a:r>
            <a:r>
              <a:rPr dirty="0"/>
              <a:t> 이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부요함으로</a:t>
            </a:r>
            <a:r>
              <a:rPr dirty="0"/>
              <a:t> </a:t>
            </a:r>
            <a:r>
              <a:rPr dirty="0" err="1"/>
              <a:t>가득합니다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94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many are your works, O LORD! In wisdom you made them all;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is full of your creatures.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바다도</a:t>
            </a:r>
            <a:r>
              <a:rPr dirty="0"/>
              <a:t> </a:t>
            </a:r>
            <a:r>
              <a:rPr dirty="0" err="1"/>
              <a:t>저토록</a:t>
            </a:r>
            <a:r>
              <a:rPr dirty="0"/>
              <a:t> </a:t>
            </a:r>
            <a:r>
              <a:rPr dirty="0" err="1"/>
              <a:t>거대하고</a:t>
            </a:r>
            <a:r>
              <a:rPr dirty="0"/>
              <a:t> </a:t>
            </a:r>
            <a:r>
              <a:rPr dirty="0" err="1"/>
              <a:t>넓으며</a:t>
            </a:r>
            <a:r>
              <a:rPr dirty="0"/>
              <a:t> 그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기어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것들이</a:t>
            </a:r>
            <a:r>
              <a:rPr dirty="0"/>
              <a:t> 큰 것,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작은</a:t>
            </a:r>
            <a:r>
              <a:rPr dirty="0"/>
              <a:t> 것 할 것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수없이</a:t>
            </a:r>
            <a:r>
              <a:rPr dirty="0"/>
              <a:t> </a:t>
            </a:r>
            <a:r>
              <a:rPr dirty="0" err="1"/>
              <a:t>많습니다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2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the sea, vast and spacious, teeming with creatures beyond number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living things both large and small.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배들이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손수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리워야단이</a:t>
            </a:r>
            <a:r>
              <a:rPr dirty="0"/>
              <a:t> 그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놀고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40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 ships go to and </a:t>
            </a:r>
            <a:r>
              <a:rPr dirty="0" err="1"/>
              <a:t>fro</a:t>
            </a:r>
            <a:r>
              <a:rPr dirty="0"/>
              <a:t>, and the leviathan,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you formed to frolic there.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이 모든 것들이 주를 보며 때에 맞춰 양식 주시기를 기다립니다.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These all look to you to give them their food at the proper time.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주께서 양식을 주시면 그들이 모이고 주께서 손을 펴시면 아주 만족하다가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41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give it to them, they gather it up;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open your hand, they are satisfied with good things.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숨기시면</a:t>
            </a:r>
            <a:r>
              <a:rPr dirty="0"/>
              <a:t> </a:t>
            </a:r>
            <a:r>
              <a:rPr dirty="0" err="1"/>
              <a:t>불안해하고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거두시면</a:t>
            </a:r>
            <a:r>
              <a:rPr dirty="0"/>
              <a:t> </a:t>
            </a:r>
            <a:r>
              <a:rPr dirty="0" err="1"/>
              <a:t>죽어서</a:t>
            </a:r>
            <a:r>
              <a:rPr dirty="0"/>
              <a:t> </a:t>
            </a:r>
            <a:r>
              <a:rPr dirty="0" err="1"/>
              <a:t>흙으로</a:t>
            </a:r>
            <a:r>
              <a:rPr dirty="0"/>
              <a:t> </a:t>
            </a:r>
            <a:r>
              <a:rPr dirty="0" err="1"/>
              <a:t>되돌아갑니다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33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hide your face, they are terrified;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take away their breath, they die and return to the dust.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물위에 들보를 얹으시고 구름으로 마차를 삼으시며 바람 날개 위를 거니십니다.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2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lays the beams of his upper chambers on their waters.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makes the clouds his chariot and rides on the wings of the wind.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주께서 주의 영을 보내시면 그들이 새롭게 창조돼 지면을 새롭게 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06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send your Spirit, they are created,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renew the face of the earth.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계속될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기뻐하실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21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glory of the LORD endure forever;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LORD rejoice in his works --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하나님께서 땅을 쳐다보시면 땅이 벌벌 떨고 산을 만지시면 산들이 연기를 내뿜습니다.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64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looks at the earth, and it trembles,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touches the mountains, and they smoke.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한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존재하는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내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찬양하겠습니다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33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sing to the LORD all my life;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sing praise to my God as long as I live.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그분을 잠잠히 생각하는 것이 너무나 달콤하니 내가 여호와 안에서 기뻐합니다.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my meditation be pleasing to him, as I rejoice in the LORD.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죄인들은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사라지게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악인들은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존재하지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내 </a:t>
            </a:r>
            <a:r>
              <a:rPr dirty="0" err="1"/>
              <a:t>영혼아</a:t>
            </a:r>
            <a:r>
              <a:rPr dirty="0"/>
              <a:t>,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5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may sinners vanish from the earth and the wicked be no more.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the LORD, O my soul. Praise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바람을 주의 천사들로 삼으시고 불꽃을 주의 종들로 삼으십니다.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makes winds his messengers, flames of fire his servants.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하나님께서 땅의 기초를 세우셨으니 이 땅이 결코 흔들리지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set the earth on its foundations; it can never be moved.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주께서 땅을 옷으로 덮듯 깊은 물로 덮으셨으니 물이 산들 위에 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153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covered it with the deep as with a garment;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waters stood above the mountains.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꾸짖으시니</a:t>
            </a:r>
            <a:r>
              <a:rPr dirty="0"/>
              <a:t> </a:t>
            </a:r>
            <a:r>
              <a:rPr dirty="0" err="1"/>
              <a:t>물들이</a:t>
            </a:r>
            <a:r>
              <a:rPr dirty="0"/>
              <a:t> </a:t>
            </a:r>
            <a:r>
              <a:rPr dirty="0" err="1"/>
              <a:t>도망쳤습니다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천둥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소리에</a:t>
            </a:r>
            <a:r>
              <a:rPr dirty="0"/>
              <a:t> </a:t>
            </a:r>
            <a:r>
              <a:rPr dirty="0" err="1"/>
              <a:t>물들이</a:t>
            </a:r>
            <a:r>
              <a:rPr dirty="0"/>
              <a:t> </a:t>
            </a:r>
            <a:r>
              <a:rPr dirty="0" err="1"/>
              <a:t>정신없이</a:t>
            </a:r>
            <a:r>
              <a:rPr dirty="0"/>
              <a:t> </a:t>
            </a:r>
            <a:r>
              <a:rPr dirty="0" err="1"/>
              <a:t>도망쳤습니다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42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at your rebuke the waters fled,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sound of your thunder they took to flight;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물들은 산들 위에 넘쳐흐르고 골짜기로 내려가서 주께서 정해 주신 곳까지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3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flowed over the mountains,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down into the valleys, to the place you assigned for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물의</a:t>
            </a:r>
            <a:r>
              <a:rPr dirty="0"/>
              <a:t> </a:t>
            </a:r>
            <a:r>
              <a:rPr dirty="0" err="1"/>
              <a:t>경계를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더는</a:t>
            </a:r>
            <a:r>
              <a:rPr dirty="0"/>
              <a:t> </a:t>
            </a:r>
            <a:r>
              <a:rPr dirty="0" err="1"/>
              <a:t>넘치지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덮지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662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set a boundary they cannot cross;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 again will they cover the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1348</Words>
  <Application>Microsoft Office PowerPoint</Application>
  <PresentationFormat>와이드스크린</PresentationFormat>
  <Paragraphs>139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2022-09-13T06:59:42Z</dcterms:modified>
</cp:coreProperties>
</file>