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 감사하고 그분의 이름을 부르라. 그분이 하신 일들을 사람들 가운데 알리라.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38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105 Give thanks to the LORD, call on his name;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known among the nations what he has done.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야곱에게 율법으로 세우신 것이며 이스라엘에게 영원한 언약으로 세우신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confirmed it to Jacob as a decree, to Israel as an everlasting covenant: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“너희가 받을 유산으로 내가 너희에게 가나안 땅을 주리라”고 하신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"To you I will give the land of Canaan as the portion you will inherit."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고작 몇 사람밖에 안 돼 그 땅에서 나그네로 지낼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were but few in number, few indeed, and strangers in it,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 땅에서 저 땅으로, 이 나라에서 저 나라로 옮겨 다닐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wandered from nation to nation, from one kingdom to another.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꾸짖으셨다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allowed no one to oppress them; for their sake he rebuked kings: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“내가 기름 부은 이들에게 손대지 말며 내 예언자들을 해치지 말라”고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 not touch my anointed ones; do my prophets no harm."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 땅에 굶주림을 내리시고 그들 식량의 공급원을 모두 끊으셨다.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called down famine on the land and destroyed all their supplies of food;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그러나 그들 앞에 한 사람을 보내셨으니 노예로 팔렸던 요셉이다.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sent a man before them -- Joseph, sold as a slave.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그들은 그의 발을 차꼬로 상하게 했고 목에는 쇠사슬을 채웠지만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bruised his feet with shackles, his neck was put in irons,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여호와의 말씀이 이루어질 때까지 말씀이 그를 연단했다.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till what he foretold came to pass, till the word of the LORD proved him true.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그분께 노래하고 찬송하며 그분이 하신 놀라운 일들을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to him, sing praise to him; tell of all his wonderful acts.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왕이 사람을 보내 요셉을 풀어 주었으니 백성의 통치자가 그를 자유롭게 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sent and released him, the ruler of peoples set him free.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왕이 요셉에게 왕의 집을 관리하고 모든 재산을 관할하게 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made him master of his household, ruler over all he possessed,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관료들을 마음대로 교육하고 원로들에게 지혜를 가르치게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instruct his princes as he pleased and teach his elders wisdom.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야곱이</a:t>
            </a:r>
            <a:r>
              <a:rPr dirty="0"/>
              <a:t> </a:t>
            </a:r>
            <a:r>
              <a:rPr dirty="0" err="1"/>
              <a:t>함의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나그네로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된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Israel entered Egypt; Jacob lived as an alien in the land of Ham.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여호와께서는 그분의 백성들이 점점 불어나 그들의 적들보다 더 강해지게 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1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made his people very fruitful;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made them too numerous for their foes,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미워하게</a:t>
            </a:r>
            <a:r>
              <a:rPr dirty="0"/>
              <a:t> </a:t>
            </a:r>
            <a:r>
              <a:rPr dirty="0" err="1"/>
              <a:t>하셨으며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종들에게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3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hearts he turned to hate his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conspire against his servants.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또 그분의 종 모세와 직접 선택하신 아론을 보내셨다.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sent Moses his servant, and Aaron, whom he had chosen.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기적들을</a:t>
            </a:r>
            <a:r>
              <a:rPr dirty="0"/>
              <a:t> </a:t>
            </a:r>
            <a:r>
              <a:rPr dirty="0" err="1"/>
              <a:t>행했다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78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performed his miraculous signs among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wonders in the land of Ham.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하나님께서 어둠을 보내 그 땅을 어둡게 하시니 사람들이 그 말씀을 거부하지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9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darkness and made the land dark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for had they not rebelled against his words?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하나님께서는 물을 피로 바꿔 물고기들을 죽이셨고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turned their waters into blood, causing their fish to die.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거룩하신 이름을 자랑하라. 여호와를 찾는 사람들은 마음으로 즐거워하라.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Glory in his holy name; let the hearts of those who seek the LORD rejoice.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땅에 개구리들을 가득 채워 왕의 침실에까지 들어가게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land teemed with frogs, which went up into the bedrooms of their rulers.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하나님께서 말씀하시니 파리 떼가 날아들었고 온 나라에 이가 득실거렸다.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spoke, and there came swarms of flies, and gnats throughout their country.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하나님께서는 또 우박을 비처럼 쏟아 붓고 온 땅에 번개가 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turned their rain into hail, with lightning throughout their land;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포도나무들과 무화과나무들을 치고 그 땅에 있는 나무들을 산산조각 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struck down their vines and fig trees and shattered the trees of their country.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그분이 말씀하시니 이런 저런 메뚜기 떼가 수도 없이 몰려들어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spoke, and the locusts came, grasshoppers without number;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땅의 채소란 채소는 다 먹어 치웠고 그 밭에서 난 열매들도 삼켜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ate up every green thing in their land, ate up the produce of their soil.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그러고 나서 그분은 그 땅의 모든 처음 난 것들, 곧 모든 기력의 시작인 장자를 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struck down all the firstborn in their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</a:t>
            </a:r>
            <a:r>
              <a:rPr dirty="0" err="1"/>
              <a:t>firstfruits</a:t>
            </a:r>
            <a:r>
              <a:rPr dirty="0"/>
              <a:t> of all their manhood.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나오시되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사람이라고는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1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out Israel, laden with silver and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among their tribes no one faltered.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이집트 사람들은 두려움에 떨고 있었기 때문에 그들이 떠나자 기뻐했다.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Egypt was glad when they left, because dread of Israel had fallen on them.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하나님께서는 구름을 이불처럼 펴시고 밤에는 불을 비춰 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spread out a cloud as a covering, and a fire to give light at night.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여호와를 찾고 그분의 능력을 바라보라. 영원히 얼굴을 찾으라.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Look to the LORD and his strength; seek his face always.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백성들이 구하면 하나님께서는 메추라기를 불러 주셨고 하늘의 빵으로 배부르게 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2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asked, and he brought them quail and satisfied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bread of heaven.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그분이 바위를 여시니 물이 펑펑 솟아 나와 강물처럼 마른 땅을 적셨다.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opened the rock, and water gushed out; like a river it flowed in the desert.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그분의 거룩한 약속과 그분의 종 아브라함을 기억하신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remembered his holy promise given to his servant Abraham.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즐거워하며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3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out his people with rejoicing,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chosen ones with shouts of joy;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일구어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상속하게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31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them the lands of the nations,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fell heir to what others had toiled for --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율례를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그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순종하게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might keep his precepts and observe his laws.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하나님께서 하신 놀라운 일들과 그 기적들과 그분이 선포하신 심판들을 기억하라.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9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wonders he has done, his miracles,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judgments he pronounced,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 그분의 종 아브라함의 후손아, 오 그 선택하신 백성 야곱의 자손들아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descendants of Abraham his servant, O sons of Jacob, his chosen 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그분은 우리 하나님 여호와이시니 그 심판이 온 땅에 있구나.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the LORD our God; his judgments are in all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그분은 언약을 영원히 기억하시고 명령하신 말씀을 1,000대까지 기억하신다.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15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remembers his covenant forever, the word he commanded,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thousand generations,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이것은 그분이 아브라함과 맺은 언약이요, 이삭에게 하신 맹세며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covenant he made with Abraham, the oath he swore to Isaac.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1535</Words>
  <Application>Microsoft Office PowerPoint</Application>
  <PresentationFormat>와이드스크린</PresentationFormat>
  <Paragraphs>156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4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2022-09-13T07:08:21Z</dcterms:modified>
</cp:coreProperties>
</file>