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513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찬양하십시오</a:t>
            </a:r>
            <a:r>
              <a:rPr dirty="0"/>
              <a:t>.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감사를</a:t>
            </a:r>
            <a:r>
              <a:rPr dirty="0"/>
              <a:t> </a:t>
            </a:r>
            <a:r>
              <a:rPr dirty="0" err="1"/>
              <a:t>드리십시오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선하시고</a:t>
            </a:r>
            <a:r>
              <a:rPr dirty="0"/>
              <a:t> 그 </a:t>
            </a:r>
            <a:r>
              <a:rPr dirty="0" err="1"/>
              <a:t>인자하심은</a:t>
            </a:r>
            <a:r>
              <a:rPr dirty="0"/>
              <a:t> </a:t>
            </a:r>
            <a:r>
              <a:rPr dirty="0" err="1"/>
              <a:t>영원합니다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138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106 Praise the LORD. Give thanks to the LORD, for he is good;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love endures forever.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이렇게 그들을 미워하는 사람들의 손에서 구원하시고 적들의 손에서 건져 내신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968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saved them from the hand of the foe;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hand of the enemy he redeemed them.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그리고 그 적들은 물이 덮어 버려 한 사람도 살아남지 못했습니다.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waters covered their adversaries; not one of them survived.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그때야 그들은 주의 말씀을 믿고 주를 찬양했습니다.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they believed his promises and sang his praise.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그러나 그들은 곧 하나님이 하신 일을 잊어버리고는 주의 가르침을 기다리지 않고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they soon forgot what he had done and did not wait for his counsel.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오히려 광야에서 심하게 욕심을 부렸으며 사막에서 하나님을 시험했습니다.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750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desert they gave in to their craving;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wasteland they put God to the test.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하나님께서는 그들이 요구하는 것을 들어주셨지만 영혼이 쇠약해지는 병도 보내셨습니다.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he gave them what they asked for, but sent a wasting disease upon them.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그들이 진영에서 모세와 여호와께 거룩하게 구별된 아론을 질투하자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794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camp they grew envious of Moses and of Aaron,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was consecrated to the LORD.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땅이 입을 벌려 다단을 삼키고 아비람 일당을 묻어 버렸습니다.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earth opened up and swallowed Dathan; it buried the company of Abiram.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 일당에게 붙은 불꽃이 그 악인들을 다 태웠습니다.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Fire blazed among their followers; a flame consumed the wicked.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그들은 호렙에서 송아지를 만들고 우상을 숭배했습니다.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At Horeb they made a calf and worshiped an idol cast from metal.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16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과연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놀라운</a:t>
            </a:r>
            <a:r>
              <a:rPr dirty="0"/>
              <a:t> </a:t>
            </a:r>
            <a:r>
              <a:rPr dirty="0" err="1"/>
              <a:t>행적을</a:t>
            </a:r>
            <a:r>
              <a:rPr dirty="0"/>
              <a:t> </a:t>
            </a:r>
            <a:r>
              <a:rPr dirty="0" err="1"/>
              <a:t>입에</a:t>
            </a:r>
            <a:r>
              <a:rPr dirty="0"/>
              <a:t> </a:t>
            </a:r>
            <a:r>
              <a:rPr dirty="0" err="1"/>
              <a:t>담을</a:t>
            </a:r>
            <a:r>
              <a:rPr dirty="0"/>
              <a:t> 수 </a:t>
            </a:r>
            <a:r>
              <a:rPr dirty="0" err="1"/>
              <a:t>있으며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공적을</a:t>
            </a:r>
            <a:r>
              <a:rPr dirty="0"/>
              <a:t> </a:t>
            </a:r>
            <a:r>
              <a:rPr dirty="0" err="1"/>
              <a:t>나타낼</a:t>
            </a:r>
            <a:r>
              <a:rPr dirty="0"/>
              <a:t> 수 </a:t>
            </a:r>
            <a:r>
              <a:rPr dirty="0" err="1"/>
              <a:t>있겠습니까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Who can proclaim the mighty acts of the LORD or fully declare his praise?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이렇게 그들은 자기들의 영광을 풀 먹는 황소의 모습과 바꾸었습니다.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exchanged their Glory for an image of a bull, which eats grass.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이집트에서 위대한 일을 하신 구원자 하나님을 잊어버렸고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forgot the God who saved them, who had done great things in Egypt,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함의 땅에서 일어났던 기적들과 홍해에서 일어난 놀라운 일들도 다 잊어버렸습니다.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miracles in the land of Ham and awesome deeds by the Red Sea.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586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급기야는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멸망시키겠다고</a:t>
            </a:r>
            <a:r>
              <a:rPr dirty="0"/>
              <a:t> </a:t>
            </a:r>
            <a:r>
              <a:rPr dirty="0" err="1"/>
              <a:t>말씀하셨고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선택하신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그분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어떻게든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진노를</a:t>
            </a:r>
            <a:r>
              <a:rPr dirty="0"/>
              <a:t> </a:t>
            </a:r>
            <a:r>
              <a:rPr dirty="0" err="1"/>
              <a:t>되돌려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멸망시키시지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118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said he would destroy them -- had not Moses, his chosen one,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stood in the breach before him to keep his wrath from destroying them.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그때 그들은 그 좋은 땅을 무시하고 하나님의 말씀을 믿지 않았으며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they despised the pleasant land; they did not believe his promise.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자기 장막 안에서 불평하며 여호와의 음성을 듣지 않았습니다.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grumbled in their tents and did not obey the LORD.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그리하여 하나님께서는 손을 들고 그들을 광야에서 내치려고 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387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swore to them with uplifted hand that he would make them fall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desert,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그 자손들을 민족들 가운데 내치고 그 땅에서 흩어 버리겠다고 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275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make their descendants fall among the nations and scatter them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throughout the lands.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그들은 스스로 바알브올에게 붙어 죽은 것들에게 바친 제물을 먹고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872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yoked themselves to the Baal of </a:t>
            </a:r>
            <a:r>
              <a:rPr dirty="0" err="1"/>
              <a:t>Peor</a:t>
            </a:r>
            <a:r>
              <a:rPr dirty="0"/>
              <a:t> and ate sacrifices offered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lifeless gods;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이러한 짓으로 여호와의 진노를 샀습니다. 그리하여 그들 가운데 전염병이 돌았습니다.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958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provoked the LORD to anger by their wicked deeds,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plague broke out among them.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심판을 염두에 두고 항상 의를 행하는 사람들은 복이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Blessed are they who maintain justice, who constantly do what is right.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그때 비느하스가 일어나 중재해 가까스로 전염병이 그치게 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Phinehas stood up and intervened, and the plague was checked.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이것 때문에 그는 의롭다고 여겨졌고 이 사실은 모든 세대에 걸쳐 지속되고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This was credited to him as righteousness for endless generations to come.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1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므리바</a:t>
            </a:r>
            <a:r>
              <a:rPr dirty="0"/>
              <a:t> </a:t>
            </a:r>
            <a:r>
              <a:rPr dirty="0" err="1"/>
              <a:t>물가에서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진노를</a:t>
            </a:r>
            <a:r>
              <a:rPr dirty="0"/>
              <a:t> </a:t>
            </a:r>
            <a:r>
              <a:rPr dirty="0" err="1"/>
              <a:t>샀고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괴로움을</a:t>
            </a:r>
            <a:r>
              <a:rPr dirty="0"/>
              <a:t> </a:t>
            </a:r>
            <a:r>
              <a:rPr dirty="0" err="1"/>
              <a:t>당하게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516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the waters of </a:t>
            </a:r>
            <a:r>
              <a:rPr dirty="0" err="1"/>
              <a:t>Meribah</a:t>
            </a:r>
            <a:r>
              <a:rPr dirty="0"/>
              <a:t> they angered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trouble came to Moses because of them;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그들이 모세의 마음을 상하게 했기에 모세가 그 입술로 경솔하게 말했던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584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they rebelled against the Spirit of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rash words came from Moses' lips.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그들은 여호와께서 명령하신 대로 이방 민족들을 멸망시키지 않았고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did not destroy the peoples as the LORD had commanded them,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오히려 그 민족들과 섞여 그들의 관습을 배우고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they mingled with the nations and adopted their customs.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그들의 우상들을 경배했으니 그것이 그들에게 덫이 되고 말았습니다.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worshiped their idols, which became a snare to them.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심지어는 자기 아들딸들을 귀신들에게 제물로 바쳤고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sacrificed their sons and their daughters to demons.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726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/>
              <a:t>죄 </a:t>
            </a:r>
            <a:r>
              <a:rPr dirty="0" err="1"/>
              <a:t>없는</a:t>
            </a:r>
            <a:r>
              <a:rPr dirty="0"/>
              <a:t> 피, 곧 </a:t>
            </a:r>
            <a:r>
              <a:rPr dirty="0" err="1"/>
              <a:t>가나안의</a:t>
            </a:r>
            <a:r>
              <a:rPr dirty="0"/>
              <a:t> </a:t>
            </a:r>
            <a:r>
              <a:rPr dirty="0" err="1"/>
              <a:t>우상들에게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아들들과</a:t>
            </a:r>
            <a:r>
              <a:rPr dirty="0"/>
              <a:t> </a:t>
            </a:r>
            <a:r>
              <a:rPr dirty="0" err="1"/>
              <a:t>딸들을</a:t>
            </a:r>
            <a:r>
              <a:rPr dirty="0"/>
              <a:t> </a:t>
            </a:r>
            <a:r>
              <a:rPr dirty="0" err="1"/>
              <a:t>바쳐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흘리니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온통</a:t>
            </a:r>
            <a:r>
              <a:rPr dirty="0"/>
              <a:t> </a:t>
            </a:r>
            <a:r>
              <a:rPr dirty="0" err="1"/>
              <a:t>피로</a:t>
            </a:r>
            <a:r>
              <a:rPr dirty="0"/>
              <a:t> </a:t>
            </a:r>
            <a:r>
              <a:rPr dirty="0" err="1"/>
              <a:t>얼룩지고</a:t>
            </a:r>
            <a:r>
              <a:rPr dirty="0"/>
              <a:t> </a:t>
            </a:r>
            <a:r>
              <a:rPr dirty="0" err="1"/>
              <a:t>말았습니다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638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shed innocent blood, the blood of their sons and daughters,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whom they sacrificed to the idols of Canaan,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land was desecrated by their blood.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이렇게 그들은 스스로를 더럽혔고 자기들이 만든 것들로 음행했습니다.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680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defiled themselves by what they did;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their deeds they prostituted themselves.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153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백성에게</a:t>
            </a:r>
            <a:r>
              <a:rPr dirty="0"/>
              <a:t> </a:t>
            </a:r>
            <a:r>
              <a:rPr dirty="0" err="1"/>
              <a:t>은혜를</a:t>
            </a:r>
            <a:r>
              <a:rPr dirty="0"/>
              <a:t> </a:t>
            </a:r>
            <a:r>
              <a:rPr dirty="0" err="1"/>
              <a:t>베푸실</a:t>
            </a:r>
            <a:r>
              <a:rPr dirty="0"/>
              <a:t> 때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기억하소서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도우러</a:t>
            </a:r>
            <a:r>
              <a:rPr dirty="0"/>
              <a:t> </a:t>
            </a:r>
            <a:r>
              <a:rPr dirty="0" err="1"/>
              <a:t>오소서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630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Remember me, O LORD, when you show favor to your people,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come to my aid when you save them,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진노가</a:t>
            </a:r>
            <a:r>
              <a:rPr dirty="0"/>
              <a:t> 그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붙어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선택하신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미워하시기까지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Therefore the LORD was angry with his people and abhorred his inheritance.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민족들의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내어</a:t>
            </a:r>
            <a:r>
              <a:rPr dirty="0"/>
              <a:t> </a:t>
            </a:r>
            <a:r>
              <a:rPr dirty="0" err="1"/>
              <a:t>주셔서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미워하는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지배를</a:t>
            </a:r>
            <a:r>
              <a:rPr dirty="0"/>
              <a:t> </a:t>
            </a:r>
            <a:r>
              <a:rPr dirty="0" err="1"/>
              <a:t>받게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handed them over to the nations, and their foes ruled over them.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42</a:t>
            </a:r>
            <a:br/>
            <a:r>
              <a:t>적들이 그들을 억압해 결국 그 손 아래에 굴복시켰습니다.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Their enemies oppressed them and subjected them to their power.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586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번에</a:t>
            </a:r>
            <a:r>
              <a:rPr dirty="0"/>
              <a:t> </a:t>
            </a:r>
            <a:r>
              <a:rPr dirty="0" err="1"/>
              <a:t>걸쳐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건져</a:t>
            </a:r>
            <a:r>
              <a:rPr dirty="0"/>
              <a:t> </a:t>
            </a:r>
            <a:r>
              <a:rPr dirty="0" err="1"/>
              <a:t>내셨으나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자기들의</a:t>
            </a:r>
            <a:r>
              <a:rPr dirty="0"/>
              <a:t> </a:t>
            </a:r>
            <a:r>
              <a:rPr dirty="0" err="1"/>
              <a:t>생각대로</a:t>
            </a:r>
            <a:r>
              <a:rPr dirty="0"/>
              <a:t> </a:t>
            </a:r>
            <a:r>
              <a:rPr dirty="0" err="1"/>
              <a:t>행동해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진노를</a:t>
            </a:r>
            <a:r>
              <a:rPr dirty="0"/>
              <a:t> </a:t>
            </a:r>
            <a:r>
              <a:rPr dirty="0" err="1"/>
              <a:t>샀고</a:t>
            </a:r>
            <a:r>
              <a:rPr dirty="0"/>
              <a:t> </a:t>
            </a:r>
            <a:r>
              <a:rPr dirty="0" err="1"/>
              <a:t>결국</a:t>
            </a:r>
            <a:r>
              <a:rPr dirty="0"/>
              <a:t> </a:t>
            </a:r>
            <a:r>
              <a:rPr dirty="0" err="1"/>
              <a:t>자기들의</a:t>
            </a:r>
            <a:r>
              <a:rPr dirty="0"/>
              <a:t> </a:t>
            </a:r>
            <a:r>
              <a:rPr dirty="0" err="1"/>
              <a:t>죄악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낮아지게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288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Many times he delivered them, but they were bent on rebellion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wasted away in their sin.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44</a:t>
            </a:r>
            <a:br/>
            <a:r>
              <a:t>그러나 하나님께서는 그들의 부르짖음을 들으시고 그 고통을 봐 주셨고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he took note of their distress when he heard their cry;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45</a:t>
            </a:r>
            <a:br/>
            <a:r>
              <a:t>그들을 위해 그분의 언약을 기억하시고 그 엄청난 인자하심에 따라 마음을 돌이켜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their sake he remembered his covenant and out of his great love he relented.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46</a:t>
            </a:r>
            <a:br/>
            <a:r>
              <a:t>그들을 사로잡아 간 모든 사람들이 그들을 불쌍히 여기게 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caused them to be pitied by all who held them captive.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87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47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구원하시고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모으시어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이름에</a:t>
            </a:r>
            <a:r>
              <a:rPr dirty="0"/>
              <a:t> </a:t>
            </a:r>
            <a:r>
              <a:rPr dirty="0" err="1"/>
              <a:t>감사를</a:t>
            </a:r>
            <a:r>
              <a:rPr dirty="0"/>
              <a:t> </a:t>
            </a:r>
            <a:r>
              <a:rPr dirty="0" err="1"/>
              <a:t>드리고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찬양하는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자랑하게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010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Save us, O LORD our God, and gather us from the nations,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we may give thanks to your holy name and glory in your praise.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48</a:t>
            </a:r>
            <a:br>
              <a:rPr dirty="0"/>
            </a:b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영원에서</a:t>
            </a:r>
            <a:r>
              <a:rPr dirty="0"/>
              <a:t> </a:t>
            </a:r>
            <a:r>
              <a:rPr dirty="0" err="1"/>
              <a:t>영원까지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“</a:t>
            </a:r>
            <a:r>
              <a:rPr dirty="0" err="1"/>
              <a:t>아멘</a:t>
            </a:r>
            <a:r>
              <a:rPr dirty="0"/>
              <a:t>!” </a:t>
            </a:r>
            <a:r>
              <a:rPr dirty="0" err="1"/>
              <a:t>하라</a:t>
            </a:r>
            <a:r>
              <a:rPr dirty="0"/>
              <a:t>.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086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Praise be to the LORD, the God of Israel, from everlasting to everlasting.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Let all the people say, "Amen!" Praise the LORD.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택하신</a:t>
            </a:r>
            <a:r>
              <a:rPr dirty="0"/>
              <a:t> </a:t>
            </a:r>
            <a:r>
              <a:rPr dirty="0" err="1"/>
              <a:t>이들이</a:t>
            </a:r>
            <a:r>
              <a:rPr dirty="0"/>
              <a:t> </a:t>
            </a:r>
            <a:r>
              <a:rPr dirty="0" err="1"/>
              <a:t>잘되는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해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나라의</a:t>
            </a:r>
            <a:r>
              <a:rPr dirty="0"/>
              <a:t> </a:t>
            </a:r>
            <a:r>
              <a:rPr dirty="0" err="1"/>
              <a:t>기쁨을</a:t>
            </a:r>
            <a:r>
              <a:rPr dirty="0"/>
              <a:t> </a:t>
            </a:r>
            <a:r>
              <a:rPr dirty="0" err="1"/>
              <a:t>나누게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유산을</a:t>
            </a:r>
            <a:r>
              <a:rPr dirty="0"/>
              <a:t> </a:t>
            </a:r>
            <a:r>
              <a:rPr dirty="0" err="1"/>
              <a:t>자랑하게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806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 may enjoy the prosperity of your chosen ones, that I may share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joy of your nation and join your inheritance in giving praise.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우리가 조상들처럼 죄를 지었습니다. 우리가 잘못을 저질렀고 악한 짓을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949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have sinned, even as our fathers did;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have done wrong and acted wickedly.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217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조상들은</a:t>
            </a:r>
            <a:r>
              <a:rPr dirty="0"/>
              <a:t> </a:t>
            </a:r>
            <a:r>
              <a:rPr dirty="0" err="1"/>
              <a:t>이집트에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때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기적을</a:t>
            </a:r>
            <a:r>
              <a:rPr dirty="0"/>
              <a:t> </a:t>
            </a:r>
            <a:r>
              <a:rPr dirty="0" err="1"/>
              <a:t>전혀</a:t>
            </a:r>
            <a:r>
              <a:rPr dirty="0"/>
              <a:t> </a:t>
            </a:r>
            <a:r>
              <a:rPr dirty="0" err="1"/>
              <a:t>이해하지</a:t>
            </a:r>
            <a:r>
              <a:rPr dirty="0"/>
              <a:t> </a:t>
            </a:r>
            <a:r>
              <a:rPr dirty="0" err="1"/>
              <a:t>못했고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자비를</a:t>
            </a:r>
            <a:r>
              <a:rPr dirty="0"/>
              <a:t> </a:t>
            </a:r>
            <a:r>
              <a:rPr dirty="0" err="1"/>
              <a:t>기억하지</a:t>
            </a:r>
            <a:r>
              <a:rPr dirty="0"/>
              <a:t> </a:t>
            </a:r>
            <a:r>
              <a:rPr dirty="0" err="1"/>
              <a:t>못했으며</a:t>
            </a:r>
            <a:r>
              <a:rPr dirty="0"/>
              <a:t> </a:t>
            </a: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바다</a:t>
            </a:r>
            <a:r>
              <a:rPr dirty="0"/>
              <a:t>, 곧 </a:t>
            </a:r>
            <a:r>
              <a:rPr dirty="0" err="1"/>
              <a:t>홍해에서</a:t>
            </a:r>
            <a:r>
              <a:rPr dirty="0"/>
              <a:t> </a:t>
            </a:r>
            <a:r>
              <a:rPr dirty="0" err="1"/>
              <a:t>진노를</a:t>
            </a:r>
            <a:r>
              <a:rPr dirty="0"/>
              <a:t> </a:t>
            </a:r>
            <a:r>
              <a:rPr dirty="0" err="1"/>
              <a:t>자아냈습니다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760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our fathers were in Egypt, they gave no thought to your miracles;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did not remember your many kindnesses, and they rebelled by the sea,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Red Sea.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그러나 하나님께서는 그분의 이름을 위해 그들을 구원해 위대한 능력을 알리셨습니다.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Yet he saved them for his name's sake, to make his mighty power known.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홍해를</a:t>
            </a:r>
            <a:r>
              <a:rPr dirty="0"/>
              <a:t> </a:t>
            </a:r>
            <a:r>
              <a:rPr dirty="0" err="1"/>
              <a:t>꾸짖으시니</a:t>
            </a:r>
            <a:r>
              <a:rPr dirty="0"/>
              <a:t> </a:t>
            </a:r>
            <a:r>
              <a:rPr dirty="0" err="1"/>
              <a:t>홍해가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 </a:t>
            </a:r>
            <a:r>
              <a:rPr dirty="0" err="1"/>
              <a:t>버렸고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광야를</a:t>
            </a:r>
            <a:r>
              <a:rPr dirty="0"/>
              <a:t> </a:t>
            </a:r>
            <a:r>
              <a:rPr dirty="0" err="1"/>
              <a:t>지나듯</a:t>
            </a:r>
            <a:r>
              <a:rPr dirty="0"/>
              <a:t> </a:t>
            </a: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가로질러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내셨습니다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706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rebuked the Red Sea, and it dried up;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led them through the depths as through a desert.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1748</Words>
  <Application>Microsoft Office PowerPoint</Application>
  <PresentationFormat>와이드스크린</PresentationFormat>
  <Paragraphs>183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2022-09-13T07:14:35Z</dcterms:modified>
</cp:coreProperties>
</file>