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 감사하라. 그분은 선하시고 그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107 Give thanks to the LORD, for he is good; his love endures forever.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,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쇠사슬에</a:t>
            </a:r>
            <a:r>
              <a:rPr dirty="0"/>
              <a:t> </a:t>
            </a:r>
            <a:r>
              <a:rPr dirty="0" err="1"/>
              <a:t>묶인</a:t>
            </a:r>
            <a:r>
              <a:rPr dirty="0"/>
              <a:t> 채 </a:t>
            </a:r>
            <a:r>
              <a:rPr dirty="0" err="1"/>
              <a:t>고난에</a:t>
            </a:r>
            <a:r>
              <a:rPr dirty="0"/>
              <a:t> </a:t>
            </a:r>
            <a:r>
              <a:rPr dirty="0" err="1"/>
              <a:t>빠진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8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sat in darkness and the deepest gloom,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prisoners suffering in iron chains,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하나님의 말씀을 거역하고 지극히 높으신 분의 가르침을 무시했기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13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had rebelled against the words of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despised the counsel of the Most High.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어려움을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낮추셨던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넘어져도</a:t>
            </a:r>
            <a:r>
              <a:rPr dirty="0"/>
              <a:t> </a:t>
            </a:r>
            <a:r>
              <a:rPr dirty="0" err="1"/>
              <a:t>돕는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1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subjected them to bitter labor; they stumbled,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was no one to help.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그때 그들이 그 고통 가운데서 여호와께 부르짖었더니 그분이 그들을 구원해 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10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cried to the LORD in their trouble,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saved them from their distress.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어둠에서</a:t>
            </a:r>
            <a:r>
              <a:rPr dirty="0"/>
              <a:t>,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끌어내시고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묶고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끊으셨다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16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brought them out of darkness and the deepest gloom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broke away their chains.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그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생각하며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4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give thanks to the LORD for his unfailing love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wonderful deeds for men,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이는 주께서 청동으로 된 문을 허무셨고 철빗장을 잘라 버리셨기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breaks down gates of bronze and cuts through bars of iron.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어리석은 사람들이 반항하고 죄악을 저질렀기 때문에 곤란을 겪게 된 일도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51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became fools through their rebellious ways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suffered affliction because of their iniquities.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그들의 영혼이 모든 음식을 거부하고 죽음의 문턱까지 이르렀을 그때,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loathed all food and drew near the gates of death.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고통 가운데서 여호와께 부르짖었더니 그분이 그들을 구원해 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10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cried to the LORD in their trouble,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saved them from their distress.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구원하신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말해야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적들의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구원해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6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redeemed of the LORD say this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those he redeemed from the hand of the foe,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그분이 말씀을 보내 그들을 고쳐 주시고 그들을 파멸에서 구해 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sent forth his word and healed them; he rescued them from the grave.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여호와의 선하심과 사람의 자손들에게 하신 그 놀라운 일들을 두고 여호와께 감사하라.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4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give thanks to the LORD for his unfailing love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wonderful deeds for men.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감사제물을 바치고 기쁨의 노래로 그분이 하신 일들을 선포하는 것이 마땅하다.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them sacrifice thank offerings and tell of his works with songs of joy.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배를 타고 바다에 나가 큰물에서 장사하는 사람들이 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Others went out on the sea in ships; they were merchants on the mighty waters.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그들은 여호와께서 하신 일을, 깊은 물에서 그분이 하신 놀라운 일들을 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saw the works of the LORD, his wonderful deeds in the deep.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하나님께서 명령해 큰바람을 일으키시면 큰 물결이 일어난다.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spoke and stirred up a tempest that lifted high the waves.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 </a:t>
            </a:r>
            <a:r>
              <a:rPr dirty="0" err="1"/>
              <a:t>물결이</a:t>
            </a:r>
            <a:r>
              <a:rPr dirty="0"/>
              <a:t> </a:t>
            </a:r>
            <a:r>
              <a:rPr dirty="0" err="1"/>
              <a:t>하늘까지</a:t>
            </a:r>
            <a:r>
              <a:rPr dirty="0"/>
              <a:t> </a:t>
            </a:r>
            <a:r>
              <a:rPr dirty="0" err="1"/>
              <a:t>올라갔다가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내려가기도</a:t>
            </a:r>
            <a:r>
              <a:rPr dirty="0"/>
              <a:t> 할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걱정으로</a:t>
            </a:r>
            <a:r>
              <a:rPr dirty="0"/>
              <a:t> </a:t>
            </a:r>
            <a:r>
              <a:rPr dirty="0" err="1"/>
              <a:t>녹아</a:t>
            </a:r>
            <a:r>
              <a:rPr dirty="0"/>
              <a:t> </a:t>
            </a:r>
            <a:r>
              <a:rPr dirty="0" err="1"/>
              <a:t>없어진다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71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mounted up to the heavens and went down to the depths;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their peril their courage melted away.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그들이 이리저리 구르고 술 취한 것처럼 비틀거리며 어쩔 줄 모른다.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reeled and staggered like drunken men; they were at their wits' end.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끌어내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1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cried out to the LORD in their trouble,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brought them out of their distress.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하나님께서 폭풍을 잠잠하게 하시면 바다 물결도 잔잔해진다.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stilled the storm to a whisper; the waves of the sea were hushed.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그들을 땅에서, 동서남북에서 모으셨다.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he gathered from the lands, from east and west, from north and south.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물결이</a:t>
            </a:r>
            <a:r>
              <a:rPr dirty="0"/>
              <a:t> </a:t>
            </a:r>
            <a:r>
              <a:rPr dirty="0" err="1"/>
              <a:t>가라앉으면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항구까지</a:t>
            </a:r>
            <a:r>
              <a:rPr dirty="0"/>
              <a:t> </a:t>
            </a:r>
            <a:r>
              <a:rPr dirty="0" err="1"/>
              <a:t>인도해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were glad when it grew calm, and he guided them to their desired haven.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오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선하심과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그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4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give thanks to the LORD for his unfailing love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wonderful deeds for men.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집회에서 그분을 높이고 원로들의 공회에서 그분을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01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exalt him in the assembly of the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praise him in the council of the elders.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그분이 강물을 광야로, 샘물을 마른 땅으로 변하게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turned rivers into a desert, flowing springs into thirsty ground,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비옥한 땅을 소금밭으로 변하게 하시는 것은 그곳에 사는 사람들이 악하기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45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fruitful land into a salt waste,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wickedness of those who lived there.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그분이 광야를 흐르는 물로, 마른 땅을 샘물로 바꾸시며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15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turned the desert into pools of water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parched ground into flowing springs;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거기에 굶주린 사람들을 데려와 살게 하시며 그들이 살 성읍을 준비하게 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6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he brought the hungry to live,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founded a city where they could settle.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밭에 씨를 뿌리고 포도원을 만들어 많은 수확을 얻게 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sowed fields and planted vineyards that yielded a fruitful harvest;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늘어나게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가축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줄지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96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blessed them, and their numbers greatly increased,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did not let their herds diminish.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그리고 다시 억압과 재앙과 슬픔으로 그들의 수가 줄게 해 그들을 낮추신다.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4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their numbers decreased,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humbled by oppression, calamity and sorrow;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그들은 정착할 성을 찾지 못하고 광야에서 엉뚱한 길로 다니며 방황하다가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90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wandered in desert wastelands,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finding no way to a city where they could settle.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귀족들에게는 모욕을 주시고 길이 아닌 곳에서, 광야 가운데서 방황하게 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who pours contempt on nobles made them wander in a trackless waste.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어려움에서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드시고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가족들을</a:t>
            </a:r>
            <a:r>
              <a:rPr dirty="0"/>
              <a:t> 양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늘려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7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lifted the needy out of their affliction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increased their families like flocks.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의인들은 그것을 보고 기뻐할 것이요 악인들은 다 그 입을 다물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upright see and rejoice, but all the wicked shut their mouths.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지혜로운 사람들과 이 일을 명심할 사람들은 여호와의 큰 사랑을 깨달을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37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is wise, let him heed these things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consider the great love of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굶주리고 목이 말라 영혼의 기력을 잃은 일이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were hungry and thirsty, and their lives ebbed away.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고통 가운데 그들이 여호와께 부르짖었더니 그분이 그들을 고통에서 건져 주시고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5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cried out to the LORD in their trouble,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he delivered them from their distress.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바른 길로 인도하시어 정착할 성으로 들어가게 해 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led them by a straight way to a city where they could settle.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선하심과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그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8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give thanks to the LORD for his unfailing love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his wonderful deeds for men,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목마른</a:t>
            </a:r>
            <a:r>
              <a:rPr dirty="0"/>
              <a:t> </a:t>
            </a:r>
            <a:r>
              <a:rPr dirty="0" err="1"/>
              <a:t>영혼들에게</a:t>
            </a:r>
            <a:r>
              <a:rPr dirty="0"/>
              <a:t> </a:t>
            </a:r>
            <a:r>
              <a:rPr dirty="0" err="1"/>
              <a:t>넉넉하게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굶주린</a:t>
            </a:r>
            <a:r>
              <a:rPr dirty="0"/>
              <a:t> </a:t>
            </a:r>
            <a:r>
              <a:rPr dirty="0" err="1"/>
              <a:t>영혼들에게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채워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satisfies the thirsty and fills the hungry with good things.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1503</Words>
  <Application>Microsoft Office PowerPoint</Application>
  <PresentationFormat>와이드스크린</PresentationFormat>
  <Paragraphs>166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2022-09-13T08:24:02Z</dcterms:modified>
</cp:coreProperties>
</file>