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정해졌습니다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노래하고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26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108 A song. A psalm of David. My heart is steadfast, O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sing and make music with all my soul.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누가 나를 튼튼한 성으로 데려가겠는가? 누가 나를 에돔으로 인도하겠는가?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will bring me to the fortified city? Who will lead me to Edom?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9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버리신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아니겠습니까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함께하지</a:t>
            </a:r>
            <a:r>
              <a:rPr dirty="0"/>
              <a:t> </a:t>
            </a:r>
            <a:r>
              <a:rPr dirty="0" err="1"/>
              <a:t>않으시겠습니까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6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it not you, O God, you who have rejected us and no longer go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our armies?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 고통 속에서 우리를 도우소서. 사람의 도움은 아무 소용없습니다.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Give us aid against the enemy, for the help of man is worthless.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함께라면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용감해질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짓밟으실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0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God we will gain the victory,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trample down our enemies.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하프와 수금아, 일어나라! 내가 새벽을 깨우리라.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Awake, harp and lyre! I will awaken the dawn.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4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노래하겠습니다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36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praise you, O LORD, among the nations;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sing of you among the peoples.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주의 인자는 커서 하늘보다 높고 주의 진리는 구름에까지 이릅니다.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45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great is your love, higher than the heavens;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faithfulness reaches to the skies.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오 하나님이여, 하늘보다 높임을 받으시고 주의 영광이 온 땅을 덮게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67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exalted, O God, above the heavens,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your glory be over all the earth.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사랑하시는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건짐을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하시며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오른손으로</a:t>
            </a:r>
            <a:r>
              <a:rPr dirty="0"/>
              <a:t> </a:t>
            </a:r>
            <a:r>
              <a:rPr dirty="0" err="1"/>
              <a:t>구원하시고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응답하소서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2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Save us and help us with your right hand,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those you love may be delivered.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23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그 </a:t>
            </a:r>
            <a:r>
              <a:rPr dirty="0" err="1"/>
              <a:t>거룩함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기뻐하리라</a:t>
            </a:r>
            <a:r>
              <a:rPr dirty="0"/>
              <a:t>. </a:t>
            </a:r>
            <a:r>
              <a:rPr dirty="0" err="1"/>
              <a:t>세겜을</a:t>
            </a:r>
            <a:r>
              <a:rPr dirty="0"/>
              <a:t> </a:t>
            </a:r>
            <a:r>
              <a:rPr dirty="0" err="1"/>
              <a:t>나누고</a:t>
            </a:r>
            <a:r>
              <a:rPr dirty="0"/>
              <a:t> </a:t>
            </a:r>
            <a:r>
              <a:rPr dirty="0" err="1"/>
              <a:t>숙곳</a:t>
            </a:r>
            <a:r>
              <a:rPr dirty="0"/>
              <a:t> </a:t>
            </a:r>
            <a:r>
              <a:rPr dirty="0" err="1"/>
              <a:t>골짜기를</a:t>
            </a:r>
            <a:r>
              <a:rPr dirty="0"/>
              <a:t> </a:t>
            </a:r>
            <a:r>
              <a:rPr dirty="0" err="1"/>
              <a:t>측량하리라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86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has spoken from his sanctuary: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triumph I will parcel out Shechem and measure off the Valley of Succoth.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길르앗이 내 것이요, 므낫세가 내 것이며 에브라임이 내 투구이며 유다가 내 지팡이며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Gilead is mine, Manasseh is mine; Ephraim is my helmet, Judah my scepter.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모압이 내 목욕탕이로다. 에돔 위에 내가 내 신을 던질 것이요, 블레셋을 이기리라.”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6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Moab is my washbasin, upon Edom I toss my sandal;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Philistia I shout in triumph."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506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2022-09-13T08:25:49Z</dcterms:modified>
</cp:coreProperties>
</file>