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오 내가 찬양하는 하나님이여, 가만히 있지 마소서.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415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109 For the director of music. Of David. A psalm.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God, whom I praise, do not remain silent,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 자녀들이 돌아다니며 구걸하게 하시고 폐가가 된 집을 떠나 양식을 찾게 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149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his children be wandering beggars;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they be driven from their ruined homes.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빚쟁이에게</a:t>
            </a:r>
            <a:r>
              <a:rPr dirty="0"/>
              <a:t> 그 </a:t>
            </a:r>
            <a:r>
              <a:rPr dirty="0" err="1"/>
              <a:t>소유를</a:t>
            </a:r>
            <a:r>
              <a:rPr dirty="0"/>
              <a:t> 다 </a:t>
            </a:r>
            <a:r>
              <a:rPr dirty="0" err="1"/>
              <a:t>저당</a:t>
            </a:r>
            <a:r>
              <a:rPr dirty="0"/>
              <a:t> </a:t>
            </a:r>
            <a:r>
              <a:rPr dirty="0" err="1"/>
              <a:t>잡히게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나그네에게</a:t>
            </a:r>
            <a:r>
              <a:rPr dirty="0"/>
              <a:t> 그 </a:t>
            </a:r>
            <a:r>
              <a:rPr dirty="0" err="1"/>
              <a:t>수고한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다 </a:t>
            </a:r>
            <a:r>
              <a:rPr dirty="0" err="1"/>
              <a:t>빼앗기게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May a creditor seize all he has; may strangers plunder the fruits of his labor.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친절을</a:t>
            </a:r>
            <a:r>
              <a:rPr dirty="0"/>
              <a:t> </a:t>
            </a:r>
            <a:r>
              <a:rPr dirty="0" err="1"/>
              <a:t>베푸는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고아</a:t>
            </a:r>
            <a:r>
              <a:rPr dirty="0"/>
              <a:t> 된 그 </a:t>
            </a:r>
            <a:r>
              <a:rPr dirty="0" err="1"/>
              <a:t>자녀들을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여기는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May no one extend kindness to him or take pity on his fatherless children.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 자손들이 끊어져 그들의 이름이 다음 세대에서 지워지게 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019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his descendants be cut off,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names blotted out from the next generation.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1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그 </a:t>
            </a:r>
            <a:r>
              <a:rPr dirty="0" err="1"/>
              <a:t>조상들의</a:t>
            </a:r>
            <a:r>
              <a:rPr dirty="0"/>
              <a:t> </a:t>
            </a:r>
            <a:r>
              <a:rPr dirty="0" err="1"/>
              <a:t>죄악이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기억되게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어머니의</a:t>
            </a:r>
            <a:r>
              <a:rPr dirty="0"/>
              <a:t>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절대로</a:t>
            </a:r>
            <a:r>
              <a:rPr dirty="0"/>
              <a:t> </a:t>
            </a:r>
            <a:r>
              <a:rPr dirty="0" err="1"/>
              <a:t>지워지지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035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the iniquity of his fathers be remembered before the LORD;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the sin of his mother never be blotted out.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언제나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이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기억에서</a:t>
            </a:r>
            <a:r>
              <a:rPr dirty="0"/>
              <a:t> </a:t>
            </a:r>
            <a:r>
              <a:rPr dirty="0" err="1"/>
              <a:t>끊어지게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766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their sins always remain before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he may cut off the memory of them from the earth.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친절을</a:t>
            </a:r>
            <a:r>
              <a:rPr dirty="0"/>
              <a:t> </a:t>
            </a:r>
            <a:r>
              <a:rPr dirty="0" err="1"/>
              <a:t>베풀</a:t>
            </a:r>
            <a:r>
              <a:rPr dirty="0"/>
              <a:t> </a:t>
            </a:r>
            <a:r>
              <a:rPr dirty="0" err="1"/>
              <a:t>생각은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</a:t>
            </a:r>
            <a:r>
              <a:rPr dirty="0" err="1"/>
              <a:t>가난하고</a:t>
            </a:r>
            <a:r>
              <a:rPr dirty="0"/>
              <a:t> </a:t>
            </a:r>
            <a:r>
              <a:rPr dirty="0" err="1"/>
              <a:t>궁핍한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상한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괴롭혀</a:t>
            </a:r>
            <a:r>
              <a:rPr dirty="0"/>
              <a:t> </a:t>
            </a:r>
            <a:r>
              <a:rPr dirty="0" err="1"/>
              <a:t>마음</a:t>
            </a:r>
            <a:r>
              <a:rPr dirty="0"/>
              <a:t> </a:t>
            </a:r>
            <a:r>
              <a:rPr dirty="0" err="1"/>
              <a:t>상한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죽였습니다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78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never thought of doing a kindness,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hounded to death the poor and the needy and the brokenhearted.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저주하기를</a:t>
            </a:r>
            <a:r>
              <a:rPr dirty="0"/>
              <a:t> </a:t>
            </a:r>
            <a:r>
              <a:rPr dirty="0" err="1"/>
              <a:t>좋아했으니</a:t>
            </a:r>
            <a:r>
              <a:rPr dirty="0"/>
              <a:t> 그 </a:t>
            </a:r>
            <a:r>
              <a:rPr dirty="0" err="1"/>
              <a:t>저주가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이르게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축복하기를</a:t>
            </a:r>
            <a:r>
              <a:rPr dirty="0"/>
              <a:t> </a:t>
            </a:r>
            <a:r>
              <a:rPr dirty="0" err="1"/>
              <a:t>기뻐하지</a:t>
            </a:r>
            <a:r>
              <a:rPr dirty="0"/>
              <a:t> </a:t>
            </a:r>
            <a:r>
              <a:rPr dirty="0" err="1"/>
              <a:t>않았으니</a:t>
            </a:r>
            <a:r>
              <a:rPr dirty="0"/>
              <a:t> </a:t>
            </a:r>
            <a:r>
              <a:rPr dirty="0" err="1"/>
              <a:t>복이</a:t>
            </a:r>
            <a:r>
              <a:rPr dirty="0"/>
              <a:t> </a:t>
            </a:r>
            <a:r>
              <a:rPr dirty="0" err="1"/>
              <a:t>그에게서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떠나게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593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loved to pronounce a curse -- may it come on him;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found no pleasure in blessing -- may it be far from him.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638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저주하기를</a:t>
            </a:r>
            <a:r>
              <a:rPr dirty="0"/>
              <a:t> 옷 </a:t>
            </a:r>
            <a:r>
              <a:rPr dirty="0" err="1"/>
              <a:t>입듯</a:t>
            </a:r>
            <a:r>
              <a:rPr dirty="0"/>
              <a:t> </a:t>
            </a:r>
            <a:r>
              <a:rPr dirty="0" err="1"/>
              <a:t>했으니</a:t>
            </a:r>
            <a:r>
              <a:rPr dirty="0"/>
              <a:t> </a:t>
            </a:r>
            <a:r>
              <a:rPr dirty="0" err="1"/>
              <a:t>저주가</a:t>
            </a:r>
            <a:r>
              <a:rPr dirty="0"/>
              <a:t>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적시듯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기름이</a:t>
            </a:r>
            <a:r>
              <a:rPr dirty="0"/>
              <a:t> </a:t>
            </a:r>
            <a:r>
              <a:rPr dirty="0" err="1"/>
              <a:t>뼈에</a:t>
            </a:r>
            <a:r>
              <a:rPr dirty="0"/>
              <a:t> </a:t>
            </a:r>
            <a:r>
              <a:rPr dirty="0" err="1"/>
              <a:t>스미듯</a:t>
            </a:r>
            <a:r>
              <a:rPr dirty="0"/>
              <a:t> </a:t>
            </a:r>
            <a:r>
              <a:rPr dirty="0" err="1"/>
              <a:t>하게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856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wore cursing as his garment; it entered into his body like water,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into his bones like oil.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저주가 외투처럼 그를 두르고 허리띠처럼 그를 영원히 매게 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May it be like a cloak wrapped about him, like a belt tied forever around him.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악인들과</a:t>
            </a:r>
            <a:r>
              <a:rPr dirty="0"/>
              <a:t> </a:t>
            </a:r>
            <a:r>
              <a:rPr dirty="0" err="1"/>
              <a:t>속임수를</a:t>
            </a:r>
            <a:r>
              <a:rPr dirty="0"/>
              <a:t> </a:t>
            </a:r>
            <a:r>
              <a:rPr dirty="0" err="1"/>
              <a:t>쓰는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그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벌려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반대하고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거짓말하는</a:t>
            </a:r>
            <a:r>
              <a:rPr dirty="0"/>
              <a:t> </a:t>
            </a:r>
            <a:r>
              <a:rPr dirty="0" err="1"/>
              <a:t>혀로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대적해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966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wicked and deceitful men have opened their mouths against 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have spoken against me with lying tongues.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비난하는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악담하는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갚아</a:t>
            </a:r>
            <a:r>
              <a:rPr dirty="0"/>
              <a:t> </a:t>
            </a:r>
            <a:r>
              <a:rPr dirty="0" err="1"/>
              <a:t>주소서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721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this be the LORD's payment to my accusers,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those who speak evil of me.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045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오 주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선하게</a:t>
            </a:r>
            <a:r>
              <a:rPr dirty="0"/>
              <a:t> </a:t>
            </a:r>
            <a:r>
              <a:rPr dirty="0" err="1"/>
              <a:t>대하시고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사랑이</a:t>
            </a:r>
            <a:r>
              <a:rPr dirty="0"/>
              <a:t> </a:t>
            </a:r>
            <a:r>
              <a:rPr dirty="0" err="1"/>
              <a:t>선하시니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건지소서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58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you, O Sovereign LORD, deal well with me for your name's sake;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out of the goodness of your love, deliver me.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내가 가난하고 궁핍하며 내 마음이 내 안에서 상했습니다.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I am poor and needy, and my heart is wounded within me.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날이</a:t>
            </a:r>
            <a:r>
              <a:rPr dirty="0"/>
              <a:t> </a:t>
            </a:r>
            <a:r>
              <a:rPr dirty="0" err="1"/>
              <a:t>저물</a:t>
            </a:r>
            <a:r>
              <a:rPr dirty="0"/>
              <a:t> </a:t>
            </a:r>
            <a:r>
              <a:rPr dirty="0" err="1"/>
              <a:t>때의</a:t>
            </a:r>
            <a:r>
              <a:rPr dirty="0"/>
              <a:t> </a:t>
            </a:r>
            <a:r>
              <a:rPr dirty="0" err="1"/>
              <a:t>그림자처럼</a:t>
            </a:r>
            <a:r>
              <a:rPr dirty="0"/>
              <a:t> </a:t>
            </a:r>
            <a:r>
              <a:rPr dirty="0" err="1"/>
              <a:t>쇠약해졌습니다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메뚜기</a:t>
            </a:r>
            <a:r>
              <a:rPr dirty="0"/>
              <a:t> </a:t>
            </a:r>
            <a:r>
              <a:rPr dirty="0" err="1"/>
              <a:t>떼처럼</a:t>
            </a:r>
            <a:r>
              <a:rPr dirty="0"/>
              <a:t> </a:t>
            </a:r>
            <a:r>
              <a:rPr dirty="0" err="1"/>
              <a:t>이리저리</a:t>
            </a:r>
            <a:r>
              <a:rPr dirty="0"/>
              <a:t> </a:t>
            </a:r>
            <a:r>
              <a:rPr dirty="0" err="1"/>
              <a:t>날려</a:t>
            </a:r>
            <a:r>
              <a:rPr dirty="0"/>
              <a:t> </a:t>
            </a:r>
            <a:r>
              <a:rPr dirty="0" err="1"/>
              <a:t>다닙니다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fade away like an evening shadow; I am shaken off like a locust.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금식으로 인해 내 무릎이 약해졌고 내 몸은 살이 빠져 수척해졌습니다.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My knees give way from fasting; my body is thin and gaunt.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조롱거리가</a:t>
            </a:r>
            <a:r>
              <a:rPr dirty="0"/>
              <a:t> </a:t>
            </a:r>
            <a:r>
              <a:rPr dirty="0" err="1"/>
              <a:t>됐으니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쳐다보고는</a:t>
            </a:r>
            <a:r>
              <a:rPr dirty="0"/>
              <a:t> </a:t>
            </a:r>
            <a:r>
              <a:rPr dirty="0" err="1"/>
              <a:t>쯧쯧</a:t>
            </a:r>
            <a:r>
              <a:rPr dirty="0"/>
              <a:t> </a:t>
            </a:r>
            <a:r>
              <a:rPr dirty="0" err="1"/>
              <a:t>하며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고개를</a:t>
            </a:r>
            <a:r>
              <a:rPr dirty="0"/>
              <a:t> </a:t>
            </a:r>
            <a:r>
              <a:rPr dirty="0" err="1"/>
              <a:t>흔들어</a:t>
            </a:r>
            <a:r>
              <a:rPr dirty="0"/>
              <a:t> </a:t>
            </a:r>
            <a:r>
              <a:rPr dirty="0" err="1"/>
              <a:t>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135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an object of scorn to my accusers;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see me, they shake their heads.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오 내 하나님 여호와여, 나를 도우소서. 주의 인자하심을 따라 나를 구원하소서.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Help me, O LORD my God; save me in accordance with your love.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그리하여 주의 손인 줄 그들이 알게 하소서. 오 여호와여, 주께서 그 일을 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Let them know that it is your hand, that you, O LORD, have done it.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저주하라고</a:t>
            </a:r>
            <a:r>
              <a:rPr dirty="0"/>
              <a:t> </a:t>
            </a:r>
            <a:r>
              <a:rPr dirty="0" err="1"/>
              <a:t>두시고</a:t>
            </a:r>
            <a:r>
              <a:rPr dirty="0"/>
              <a:t> </a:t>
            </a: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주소서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일어나면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당하게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종은</a:t>
            </a:r>
            <a:r>
              <a:rPr dirty="0"/>
              <a:t> </a:t>
            </a:r>
            <a:r>
              <a:rPr dirty="0" err="1"/>
              <a:t>기뻐하게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967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may curse, but you will bless;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attack they will be put to shame, but your servant will rejoice.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내 </a:t>
            </a:r>
            <a:r>
              <a:rPr dirty="0" err="1"/>
              <a:t>적들이</a:t>
            </a:r>
            <a:r>
              <a:rPr dirty="0"/>
              <a:t> </a:t>
            </a:r>
            <a:r>
              <a:rPr dirty="0" err="1"/>
              <a:t>부끄러움으로</a:t>
            </a:r>
            <a:r>
              <a:rPr dirty="0"/>
              <a:t> 옷 </a:t>
            </a:r>
            <a:r>
              <a:rPr dirty="0" err="1"/>
              <a:t>입게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겉옷을</a:t>
            </a:r>
            <a:r>
              <a:rPr dirty="0"/>
              <a:t> </a:t>
            </a:r>
            <a:r>
              <a:rPr dirty="0" err="1"/>
              <a:t>두르듯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수치로</a:t>
            </a:r>
            <a:r>
              <a:rPr dirty="0"/>
              <a:t> </a:t>
            </a:r>
            <a:r>
              <a:rPr dirty="0" err="1"/>
              <a:t>스스로를</a:t>
            </a:r>
            <a:r>
              <a:rPr dirty="0"/>
              <a:t> </a:t>
            </a:r>
            <a:r>
              <a:rPr dirty="0" err="1"/>
              <a:t>덮게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260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accusers will be clothed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disgrace and wrapped in shame as in a cloak.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또 못된 말로 나를 둘러싸고 이유 없이 나를 공격했습니다.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With words of hatred they surround me; they attack me without cause.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843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내 </a:t>
            </a:r>
            <a:r>
              <a:rPr dirty="0" err="1"/>
              <a:t>입으로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찬송을</a:t>
            </a:r>
            <a:r>
              <a:rPr dirty="0"/>
              <a:t> </a:t>
            </a:r>
            <a:r>
              <a:rPr dirty="0" err="1"/>
              <a:t>드리고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무리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찬양하겠습니다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062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my mouth I will greatly extol the LORD;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great throng I will praise him.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오른쪽에</a:t>
            </a:r>
            <a:r>
              <a:rPr dirty="0"/>
              <a:t> </a:t>
            </a:r>
            <a:r>
              <a:rPr dirty="0" err="1"/>
              <a:t>서시어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정죄하는</a:t>
            </a:r>
            <a:r>
              <a:rPr dirty="0"/>
              <a:t> </a:t>
            </a:r>
            <a:r>
              <a:rPr dirty="0" err="1"/>
              <a:t>사람들에게서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구원해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491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stands at the right hand of the needy one,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save his life from those who condemn him.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 사랑에 대해서 그들은 미움으로 보답합니다. 그러나 나는 기도할 뿐입니다.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 return for my friendship they accuse me, but I am a man of prayer.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그들이 내 선을 악으로 갚고 사랑을 미움으로 갚으니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repay me evil for good, and hatred for my friendship.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주께서 악한 사람을 그 위에 세우시고 고소자가 그 오른쪽에 서게 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Appoint an evil man to oppose him; let an accuser stand at his right hand.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그가 재판받으면 유죄 판결이 나게 하시고 그의 기도가 죄가 되게 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he is tried, let him be found guilty, and may his prayers condemn him.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그가 사는 날이 얼마 안 되게 하시고 다른 사람이 그 자리를 차지하게 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May his days be few; may another take his place of leadership.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 자녀들이 고아가 되게 하시고 그 아내가 과부가 되게 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May his children be fatherless and his wife a widow.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1214</Words>
  <Application>Microsoft Office PowerPoint</Application>
  <PresentationFormat>와이드스크린</PresentationFormat>
  <Paragraphs>125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2022-09-13T08:29:59Z</dcterms:modified>
</cp:coreProperties>
</file>