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352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내 </a:t>
            </a:r>
            <a:r>
              <a:rPr dirty="0" err="1"/>
              <a:t>주에게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적을</a:t>
            </a:r>
            <a:r>
              <a:rPr dirty="0"/>
              <a:t> 네 </a:t>
            </a:r>
            <a:r>
              <a:rPr dirty="0" err="1"/>
              <a:t>발의</a:t>
            </a:r>
            <a:r>
              <a:rPr dirty="0"/>
              <a:t> </a:t>
            </a:r>
            <a:r>
              <a:rPr dirty="0" err="1"/>
              <a:t>발판으로</a:t>
            </a:r>
            <a:r>
              <a:rPr dirty="0"/>
              <a:t> </a:t>
            </a:r>
            <a:r>
              <a:rPr dirty="0" err="1"/>
              <a:t>삼을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내 </a:t>
            </a:r>
            <a:r>
              <a:rPr dirty="0" err="1"/>
              <a:t>오른쪽에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있으라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00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110 Of David. A psalm. The LORD says to my Lord: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"Sit at my right hand until I make your enemies a footstool for your feet."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시온에서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힘의</a:t>
            </a:r>
            <a:r>
              <a:rPr dirty="0"/>
              <a:t> </a:t>
            </a:r>
            <a:r>
              <a:rPr dirty="0" err="1"/>
              <a:t>지팡이를</a:t>
            </a:r>
            <a:r>
              <a:rPr dirty="0"/>
              <a:t> </a:t>
            </a:r>
            <a:r>
              <a:rPr dirty="0" err="1"/>
              <a:t>내미시고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적들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다스리실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12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extend your mighty scepter from Zion;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rule in the midst of your enemies.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능력을</a:t>
            </a:r>
            <a:r>
              <a:rPr dirty="0"/>
              <a:t> </a:t>
            </a:r>
            <a:r>
              <a:rPr dirty="0" err="1"/>
              <a:t>보이시는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아름다움을</a:t>
            </a:r>
            <a:r>
              <a:rPr dirty="0"/>
              <a:t> </a:t>
            </a:r>
            <a:r>
              <a:rPr dirty="0" err="1"/>
              <a:t>차려입고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동트는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기꺼이</a:t>
            </a:r>
            <a:r>
              <a:rPr dirty="0"/>
              <a:t> </a:t>
            </a:r>
            <a:r>
              <a:rPr dirty="0" err="1"/>
              <a:t>나아올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주께는</a:t>
            </a:r>
            <a:r>
              <a:rPr dirty="0"/>
              <a:t> </a:t>
            </a:r>
            <a:r>
              <a:rPr dirty="0" err="1"/>
              <a:t>이슬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청년들이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않습니까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87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troops will be willing on your day of battle.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Arrayed in holy majesty, from the womb of the dawn you will receive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dew of your youth.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889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맹세하셨으니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바뀌지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멜기세덱의</a:t>
            </a:r>
            <a:r>
              <a:rPr dirty="0"/>
              <a:t> </a:t>
            </a:r>
            <a:r>
              <a:rPr dirty="0" err="1"/>
              <a:t>계열을</a:t>
            </a:r>
            <a:r>
              <a:rPr dirty="0"/>
              <a:t> </a:t>
            </a:r>
            <a:r>
              <a:rPr dirty="0" err="1"/>
              <a:t>따르는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제사장이다</a:t>
            </a:r>
            <a:r>
              <a:rPr dirty="0"/>
              <a:t>”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08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sworn and will not change his mind: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a priest forever, in the order of Melchizedek."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왕의 오른쪽에 계시는 주께서 그 진노의 날에 왕들을 치실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is at your right hand; he will crush kings on the day of his wrath.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심판하시어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채우고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우두머리들을</a:t>
            </a:r>
            <a:r>
              <a:rPr dirty="0"/>
              <a:t> </a:t>
            </a:r>
            <a:r>
              <a:rPr dirty="0" err="1"/>
              <a:t>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509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judge the nations, heaping up the dead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crushing the rulers of the whole earth.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그분이 길가의 시냇물을 마시고 고개를 드실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889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drink from a brook beside the way;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he will lift up his head.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319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2022-09-13T08:31:56Z</dcterms:modified>
</cp:coreProperties>
</file>