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공회와</a:t>
            </a:r>
            <a:r>
              <a:rPr dirty="0"/>
              <a:t> </a:t>
            </a:r>
            <a:r>
              <a:rPr dirty="0" err="1"/>
              <a:t>집회에서</a:t>
            </a:r>
            <a:r>
              <a:rPr dirty="0"/>
              <a:t> 내 온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3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111 Praise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extol the LORD with all my heart in the council of the upright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assembly.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근본이니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다 </a:t>
            </a: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fear of the LORD is the beginning of wisdom;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follow his precepts have good understanding.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belongs eternal praise.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41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위대하기에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다 </a:t>
            </a:r>
            <a:r>
              <a:rPr dirty="0" err="1"/>
              <a:t>연구하는구나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5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Great are the works of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pondered by all who delight in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그분의 행적에 영광과 위엄이 있으며 그 의는 영원히 계속된다.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Glorious and majestic are his deeds, and his righteousness endures forever.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기적들을 기억하게 하셨으니 여호와께서는 은혜롭고 자비가 넘치는 분이시다.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3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caused his wonders to be remembered;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gracious and compassionate.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이들에게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두신다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9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provides food for those who fear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remembers his covenant forever.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일하시는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주시어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주기까지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4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shown his people the power of his works,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giving them the lands of other nations.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손으로 하시는 일들은 참되고 공의롭고 그 법도는 다 믿을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works of his hands are faithful and just; all his precepts are trustworthy.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그것들이 진리와 정직함으로 된 일이니 영원토록 굳건히 서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4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steadfast for ever and 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done in faithfulness and uprightness.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r>
              <a:rPr dirty="0" err="1"/>
              <a:t>언약에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영원하라고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위대하다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1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provided redemption for his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ordained his covenant forever -- holy and awesome is his name.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380</Words>
  <Application>Microsoft Office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2022-09-13T08:33:28Z</dcterms:modified>
</cp:coreProperties>
</file>