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여호와를 찬양하라. 여호와를 경외하고 그 계명을 크게 기뻐하는 사람은 복이 있으니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45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112 Praise the LORD. Blessed is the man who fears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finds great delight in his commands.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악인들이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아쉬워할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갈며</a:t>
            </a:r>
            <a:r>
              <a:rPr dirty="0"/>
              <a:t> </a:t>
            </a:r>
            <a:r>
              <a:rPr dirty="0" err="1"/>
              <a:t>녹아</a:t>
            </a:r>
            <a:r>
              <a:rPr dirty="0"/>
              <a:t> </a:t>
            </a:r>
            <a:r>
              <a:rPr dirty="0" err="1"/>
              <a:t>없어질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악인들이</a:t>
            </a:r>
            <a:r>
              <a:rPr dirty="0"/>
              <a:t> </a:t>
            </a:r>
            <a:r>
              <a:rPr dirty="0" err="1"/>
              <a:t>바라는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성취되지</a:t>
            </a:r>
            <a:r>
              <a:rPr dirty="0"/>
              <a:t> </a:t>
            </a:r>
            <a:r>
              <a:rPr dirty="0" err="1"/>
              <a:t>않으리라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855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wicked man will see and be vexed,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gnash his teeth and waste away;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longings of the wicked will come to nothing.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 자손이 그 땅에서 강해질 것이요 정직한 사람들의 세대에게 복이 있을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822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children will be mighty in the land;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generation of the upright will be blessed.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 집에 부와 재물이 있고 의로움도 영원히 계속될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Wealth and riches are in his house, and his righteousness endures forever.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어둠</a:t>
            </a:r>
            <a:r>
              <a:rPr dirty="0"/>
              <a:t> </a:t>
            </a:r>
            <a:r>
              <a:rPr dirty="0" err="1"/>
              <a:t>속에서도</a:t>
            </a:r>
            <a:r>
              <a:rPr dirty="0"/>
              <a:t> </a:t>
            </a:r>
            <a:r>
              <a:rPr dirty="0" err="1"/>
              <a:t>빛이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비출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베풀</a:t>
            </a:r>
            <a:r>
              <a:rPr dirty="0"/>
              <a:t> 줄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인정</a:t>
            </a:r>
            <a:r>
              <a:rPr dirty="0"/>
              <a:t> </a:t>
            </a:r>
            <a:r>
              <a:rPr dirty="0" err="1"/>
              <a:t>많고</a:t>
            </a:r>
            <a:r>
              <a:rPr dirty="0"/>
              <a:t> </a:t>
            </a:r>
            <a:r>
              <a:rPr dirty="0" err="1"/>
              <a:t>의롭구나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275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in darkness light dawns for the upright,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gracious and compassionate and righteous man.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아낌없이</a:t>
            </a:r>
            <a:r>
              <a:rPr dirty="0"/>
              <a:t> </a:t>
            </a:r>
            <a:r>
              <a:rPr dirty="0" err="1"/>
              <a:t>베풀고</a:t>
            </a:r>
            <a:r>
              <a:rPr dirty="0"/>
              <a:t> </a:t>
            </a:r>
            <a:r>
              <a:rPr dirty="0" err="1"/>
              <a:t>기꺼이</a:t>
            </a:r>
            <a:r>
              <a:rPr dirty="0"/>
              <a:t> </a:t>
            </a:r>
            <a:r>
              <a:rPr dirty="0" err="1"/>
              <a:t>빌려주니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분별력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처리할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551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Good will come to him who is generous and lends freely,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conducts his affairs with justice.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그는 영원히 흔들리지 않을 것이며 의인들은 영원히 기억될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Surely he will never be shaken; a righteous man will be remembered forever.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나쁜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의지하는</a:t>
            </a:r>
            <a:r>
              <a:rPr dirty="0"/>
              <a:t> 그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확고하기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343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have no fear of bad news;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heart is steadfast, trusting in the LORD.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흔들림이</a:t>
            </a:r>
            <a:r>
              <a:rPr dirty="0"/>
              <a:t> </a:t>
            </a:r>
            <a:r>
              <a:rPr dirty="0" err="1"/>
              <a:t>없어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끝내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적들은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바라던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046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heart is secure, he will have no fear;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end he will look in triumph on his foes.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선물을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주었으니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의가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지속될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그 </a:t>
            </a:r>
            <a:r>
              <a:rPr dirty="0" err="1"/>
              <a:t>뿔이</a:t>
            </a:r>
            <a:r>
              <a:rPr dirty="0"/>
              <a:t> </a:t>
            </a:r>
            <a:r>
              <a:rPr dirty="0" err="1"/>
              <a:t>영광으로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들릴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09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scattered abroad his gifts to the poor,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righteousness endures forever; his horn will be lifted high in honor.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411</Words>
  <Application>Microsoft Office PowerPoint</Application>
  <PresentationFormat>와이드스크린</PresentationFormat>
  <Paragraphs>45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2022-09-13T09:21:24Z</dcterms:modified>
</cp:coreProperties>
</file>