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537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오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종들아</a:t>
            </a:r>
            <a:r>
              <a:rPr dirty="0"/>
              <a:t>,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2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113 Praise the LORD. Praise,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servants of the LORD, praise the name of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지금부터 영원히 여호와의 이름을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 name of the LORD be praised, both now and forevermore.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해 뜨는 데부터 해 지는 데까지 여호와의 이름이 찬양받으리라.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5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rising of the sun to the place where it sets,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name of the LORD is to be praised.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여호와는 모든 민족들보다 높으시고 그 영광은 하늘보다도 높도다.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exalted over all the nations, his glory above the heavens.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 우리 하나님 같은 이가 누가 있겠는가? 높은 곳에 계신 분이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is like the LORD our God, the One who sits enthroned on high,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하늘과 땅에 있는 것들을 살펴보시려고 스스로를 낮추시지 않았는가?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stoops down to look on the heavens and the earth?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흙구덩이에서</a:t>
            </a:r>
            <a:r>
              <a:rPr dirty="0"/>
              <a:t> </a:t>
            </a:r>
            <a:r>
              <a:rPr dirty="0" err="1"/>
              <a:t>일으키시고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퇴비</a:t>
            </a:r>
            <a:r>
              <a:rPr dirty="0"/>
              <a:t> </a:t>
            </a:r>
            <a:r>
              <a:rPr dirty="0" err="1"/>
              <a:t>더미에서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1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raises the poor from the dust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lifts the needy from the ash heap;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왕자들과 함께 앉히는 분이시다. 바로 그 백성들의 왕자들과 함께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seats them with princes, with the princes of their people.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또 </a:t>
            </a:r>
            <a:r>
              <a:rPr dirty="0" err="1"/>
              <a:t>잉태하지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떳떳하게</a:t>
            </a:r>
            <a:r>
              <a:rPr dirty="0"/>
              <a:t> </a:t>
            </a:r>
            <a:r>
              <a:rPr dirty="0" err="1"/>
              <a:t>가정을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행복한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38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settles the barren woman in her home as a happy mother of children.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313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2022-09-13T09:22:34Z</dcterms:modified>
</cp:coreProperties>
</file>