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인자와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115 Not to us, O LORD, not to us but to your name be the glory,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love and faithfulness.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오 아론의 집아, 여호와를 의지하라. 그분이 너희의 도움이시요 방패시다.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house of Aaron, trust in the LORD -- he is their help and shield.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7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도움이시요</a:t>
            </a:r>
            <a:r>
              <a:rPr dirty="0"/>
              <a:t> </a:t>
            </a:r>
            <a:r>
              <a:rPr dirty="0" err="1"/>
              <a:t>방패시다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who fear him, trust in the LORD -- he is their help and shield.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복 </a:t>
            </a:r>
            <a:r>
              <a:rPr dirty="0" err="1"/>
              <a:t>주시리라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2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remembers us and will bless us: He will bless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bless the house of Aaron,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작은 사람이나 큰 사람이나 여호와를 경외하는 사람들에게 복을 주시리라.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bless those who fear the LORD -- small and great alike.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너희와 너희 자손들 모두를 번성케 하시리라.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 LORD make you increase, both you and your children.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너희가 하늘과 땅을 지으신 여호와께 복을 받으리니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you be blessed by the LORD, the Maker of heaven and 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하늘은, 저 온 하늘은 여호와의 것이나 그분께서 땅은 사람의 자손들에게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highest heavens belong to the LORD, but the earth he has given to 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2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침묵으로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찬양하지</a:t>
            </a:r>
            <a:r>
              <a:rPr dirty="0"/>
              <a:t> </a:t>
            </a:r>
            <a:r>
              <a:rPr dirty="0" err="1"/>
              <a:t>못하지만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9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the dead who praise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go down to silence;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우리는 여호와를 찬양할 것이니 지금부터 영원히 찬양하리라.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we who extol the LORD, both now and forevermore.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왜 이방 민족들이 “그들의 하나님이 어디 있느냐?”라고 말하게 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do the nations say, "Where is their God?"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 하나님께서는 하늘에 계셔서 무엇이든 기뻐하시는 일을 하지 않으셨습니까!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God is in heaven; he does whatever pleases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그들의 우상은 은과 금이요 사람의 손으로 만든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their idols are silver and gold, made by the hands of men.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그것들은 입이 있어도 말하지 못하며 눈이 있어도 보지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mouths, but cannot speak, eyes, but they cannot see;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귀가 있어도 듣지 못하고 코가 있어도 냄새 맡지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ears, but cannot hear, noses, but they cannot smell;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잡지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걷지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목구멍으로</a:t>
            </a:r>
            <a:r>
              <a:rPr dirty="0"/>
              <a:t> </a:t>
            </a:r>
            <a:r>
              <a:rPr dirty="0" err="1"/>
              <a:t>소리조차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5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hands, but cannot feel, feet, but they cannot walk;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can they utter a sound with their throats.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우상처럼</a:t>
            </a:r>
            <a:r>
              <a:rPr dirty="0"/>
              <a:t> 될 </a:t>
            </a:r>
            <a:r>
              <a:rPr dirty="0" err="1"/>
              <a:t>것이요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1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make them will be like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will all who trust in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 이스라엘이여, 여호와를 의지하라. 그분이 너희의 도움이시요 방패시다.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house of Israel, trust in the LORD -- he is their help and shield.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654</Words>
  <Application>Microsoft Office PowerPoint</Application>
  <PresentationFormat>와이드스크린</PresentationFormat>
  <Paragraphs>66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2022-09-13T09:24:08Z</dcterms:modified>
</cp:coreProperties>
</file>