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내가 여호와를 사랑합니다. 그분이 내 소리를 들으셨고 내 기도를 들으셨습니다.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Psalm 116 I love the LORD, for he heard my voice; he heard my cry for mercy.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믿었기에 “인생이 왜 이렇게 고달프냐?”고 한 것 아닙니까!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believed; therefore I said, "I am greatly afflicted."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96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어쩔</a:t>
            </a:r>
            <a:r>
              <a:rPr dirty="0"/>
              <a:t> 줄 </a:t>
            </a:r>
            <a:r>
              <a:rPr dirty="0" err="1"/>
              <a:t>몰라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사람은</a:t>
            </a:r>
            <a:r>
              <a:rPr dirty="0"/>
              <a:t> 다 </a:t>
            </a:r>
            <a:r>
              <a:rPr dirty="0" err="1"/>
              <a:t>거짓말쟁이다”라고</a:t>
            </a:r>
            <a:r>
              <a:rPr dirty="0"/>
              <a:t> 한 </a:t>
            </a:r>
            <a:r>
              <a:rPr dirty="0" err="1"/>
              <a:t>적도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36856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my dismay I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men are liars."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여호와께서 내게 베푸신 그 모든 은혜를 내가 어떻게 다 갚겠습니까?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can I repay the LORD for all his goodness to me?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구원의 잔을 들고 주의 이름을 부르며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lift up the cup of salvation and call on the name of the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모든 백성들 앞에서 여호와께 내 서원을 지키겠습니다.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fulfill my vows to the LORD in the presence of all his people.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성도들의 죽음은 여호와께서 보시기에 귀합니다.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Precious in the sight of the LORD is the death of his saints.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진정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종이며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여종의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사슬에서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9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truly I am your servant;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your servant, the son of your maidservant;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freed me from my chains.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주께 감사제물을 드리고 여호와의 이름을 부르겠습니다.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sacrifice a thank offering to you and call on the name of the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모든 백성들 앞에서 여호와께 내 서원을 지키겠습니다.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fulfill my vows to the LORD in the presence of all his people,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오 예루살렘아, 네 가운데서, 여호와의 집 뜰에서 내가 갚으리라. 여호와를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06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courts of the house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in your midst, O Jerusalem. Praise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그분이 내게 귀를 기울이셨으니 내가 사는 한 그분을 부를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he turned his ear to me, I will call on him as long as I live.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슬픔이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얽어매고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지옥의</a:t>
            </a:r>
            <a:r>
              <a:rPr dirty="0"/>
              <a:t> </a:t>
            </a:r>
            <a:r>
              <a:rPr dirty="0" err="1"/>
              <a:t>고통이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미쳐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고통과</a:t>
            </a:r>
            <a:r>
              <a:rPr dirty="0"/>
              <a:t> </a:t>
            </a:r>
            <a:r>
              <a:rPr dirty="0" err="1"/>
              <a:t>슬픔에</a:t>
            </a:r>
            <a:r>
              <a:rPr dirty="0"/>
              <a:t> </a:t>
            </a:r>
            <a:r>
              <a:rPr dirty="0" err="1"/>
              <a:t>잠겨</a:t>
            </a:r>
            <a:r>
              <a:rPr dirty="0"/>
              <a:t> </a:t>
            </a:r>
            <a:r>
              <a:rPr dirty="0" err="1"/>
              <a:t>있던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804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cords of death entangled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anguish of the grave came upon me; I was overcome by trouble and sorrow.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30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간구합니다</a:t>
            </a:r>
            <a:r>
              <a:rPr dirty="0"/>
              <a:t>.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구원하소서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689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called on the name of the LORD: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LORD, save me!"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여호와는 은혜롭고 의로우십니다. 우리 하나님은 자비가 가득하십니다.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is gracious and righteous; our God is full of compassion.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순박한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보호하는</a:t>
            </a:r>
            <a:r>
              <a:rPr dirty="0"/>
              <a:t> </a:t>
            </a:r>
            <a:r>
              <a:rPr dirty="0" err="1"/>
              <a:t>분이셔서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어려움을</a:t>
            </a:r>
            <a:r>
              <a:rPr dirty="0"/>
              <a:t> </a:t>
            </a:r>
            <a:r>
              <a:rPr dirty="0" err="1"/>
              <a:t>당했을</a:t>
            </a:r>
            <a:r>
              <a:rPr dirty="0"/>
              <a:t> 때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160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protects the simplehearted;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was in great need, he saved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오 내 영혼아, 편히 쉬어라. 여호와께서 지금까지 네게 관대하셨도다.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 at rest once more, O my soul, for the LORD has been good to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죽음에서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눈에서</a:t>
            </a:r>
            <a:r>
              <a:rPr dirty="0"/>
              <a:t> </a:t>
            </a:r>
            <a:r>
              <a:rPr dirty="0" err="1"/>
              <a:t>눈물을</a:t>
            </a:r>
            <a:r>
              <a:rPr dirty="0"/>
              <a:t> </a:t>
            </a:r>
            <a:r>
              <a:rPr dirty="0" err="1"/>
              <a:t>거둬</a:t>
            </a:r>
            <a:r>
              <a:rPr dirty="0"/>
              <a:t> </a:t>
            </a:r>
            <a:r>
              <a:rPr dirty="0" err="1"/>
              <a:t>주시며</a:t>
            </a:r>
            <a:r>
              <a:rPr dirty="0"/>
              <a:t> 내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넘어지지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하시어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01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you, O LORD, have delivered my soul from death,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from tears, my feet from stumbling,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산 사람들의 땅에서 여호와 앞에 다니게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I may walk before the LORD in the land of the living.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695</Words>
  <Application>Microsoft Office PowerPoint</Application>
  <PresentationFormat>와이드스크린</PresentationFormat>
  <Paragraphs>72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2022-09-13T09:25:37Z</dcterms:modified>
</cp:coreProperties>
</file>