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너희 모든 민족들아, 여호와를 찬양하라. 너희 모든 백성들아, 여호와를 찬양하라.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Psalm 117 Praise the LORD, all you nations; extol him, all you peoples.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향한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사랑이</a:t>
            </a:r>
            <a:r>
              <a:rPr dirty="0"/>
              <a:t> </a:t>
            </a:r>
            <a:r>
              <a:rPr dirty="0" err="1"/>
              <a:t>크고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진리가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지속될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00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great is his love toward 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faithfulness of the LORD endures forever. Praise the LORD.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81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2022-09-13T09:26:16Z</dcterms:modified>
</cp:coreProperties>
</file>