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여호와께 감사하라. 그분은 선하시고 그분의 사랑은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Psalm 118 Give thanks to the LORD, for he is good; his love endures forever.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둘러쌌지만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the nations surrounded me, but in the name of the LORD I cut them off.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사방으로</a:t>
            </a:r>
            <a:r>
              <a:rPr dirty="0"/>
              <a:t> </a:t>
            </a:r>
            <a:r>
              <a:rPr dirty="0" err="1"/>
              <a:t>둘러싸고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에워쌌으나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2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surrounded me on every side,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the name of the LORD I cut them off.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벌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몰려들었지만</a:t>
            </a:r>
            <a:r>
              <a:rPr dirty="0"/>
              <a:t> </a:t>
            </a:r>
            <a:r>
              <a:rPr dirty="0" err="1"/>
              <a:t>불붙은</a:t>
            </a:r>
            <a:r>
              <a:rPr dirty="0"/>
              <a:t> </a:t>
            </a:r>
            <a:r>
              <a:rPr dirty="0" err="1"/>
              <a:t>가시덤불이</a:t>
            </a:r>
            <a:r>
              <a:rPr dirty="0"/>
              <a:t> </a:t>
            </a:r>
            <a:r>
              <a:rPr dirty="0" err="1"/>
              <a:t>금세</a:t>
            </a:r>
            <a:r>
              <a:rPr dirty="0"/>
              <a:t> </a:t>
            </a:r>
            <a:r>
              <a:rPr dirty="0" err="1"/>
              <a:t>꺼지듯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474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swarmed around me like bees, but they died out as quickly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burning thorns; in the name of the LORD I cut them off.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넘어지도록 네가 나를 떠밀었지만 여호와께서 나를 도와주셨다.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was pushed back and about to fall, but the LORD helped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 내 힘이요 내 노래시며 내 구원이 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is my strength and my song; he has become my salvation.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기쁨과</a:t>
            </a:r>
            <a:r>
              <a:rPr dirty="0"/>
              <a:t> </a:t>
            </a:r>
            <a:r>
              <a:rPr dirty="0" err="1"/>
              <a:t>승리의</a:t>
            </a:r>
            <a:r>
              <a:rPr dirty="0"/>
              <a:t> </a:t>
            </a:r>
            <a:r>
              <a:rPr dirty="0" err="1"/>
              <a:t>외침이</a:t>
            </a:r>
            <a:r>
              <a:rPr dirty="0"/>
              <a:t> </a:t>
            </a:r>
            <a:r>
              <a:rPr dirty="0" err="1"/>
              <a:t>의인들의</a:t>
            </a:r>
            <a:r>
              <a:rPr dirty="0"/>
              <a:t> </a:t>
            </a:r>
            <a:r>
              <a:rPr dirty="0" err="1"/>
              <a:t>장막에</a:t>
            </a:r>
            <a:r>
              <a:rPr dirty="0"/>
              <a:t> </a:t>
            </a:r>
            <a:r>
              <a:rPr dirty="0" err="1"/>
              <a:t>울리는구나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오른손이</a:t>
            </a:r>
            <a:r>
              <a:rPr dirty="0"/>
              <a:t> </a:t>
            </a:r>
            <a:r>
              <a:rPr dirty="0" err="1"/>
              <a:t>엄청난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하시니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34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Shouts of joy and victory resound in the tents of the righteous: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LORD's right hand has done mighty things!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여호와의 오른손이 높이 들렸도다. 여호와의 오른손은 엄청난 일을 행하셨도다!”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86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LORD's right hand is lifted high;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LORD's right hand has done mighty things!"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죽지 않고 살아서 여호와께서 하신 일을 선포할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not die but live, and will proclaim what the LORD has done.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여호와께서 나를 심하게 징벌하긴 하셨어도 죽음에 넘기지는 않으셨습니다.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has chastened me severely, but he has not given me over to death.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나를 위해 의의 문들을 열어라. 내가 들어가 여호와께 감사할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67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Open for me the gates of righteousness;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enter and give thanks to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이스라엘은 “그분의 사랑은 영원하다”고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Israel say: "His love endures forever."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이것은 여호와의 문이니 의인들이 그 안으로 들어갈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the gate of the LORD through which the righteous may enter.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주께서 내게 응답하시고 내 구원이 되셨으니 내가 주를 찬양하겠습니다.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give you thanks, for you answered me; you have become my salvation.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건축자들이 버린 돌이 머릿돌이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stone the builders rejected has become the capstone;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이 일은 여호와께서 하신 일이요 우리 보기에 참 놀라운 일이다.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has done this, and it is marvelous in our eyes.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이날은 여호와께서 지으신 날이니 이날에 우리가 즐거워하고 기뻐하자.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the day the LORD has made; let us rejoice and be glad in it.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1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간구합니다</a:t>
            </a:r>
            <a:r>
              <a:rPr dirty="0"/>
              <a:t>.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구원하소서</a:t>
            </a:r>
            <a:r>
              <a:rPr dirty="0"/>
              <a:t>. 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간구합니다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잘되게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LORD, save us; O LORD, grant us success.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축복했도다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735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he who comes in the name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house of the LORD we bless you.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여호와는 우리에게 빛을 주시는 하나님이시니 제물을 제단의 뿔에 묶어 두어라.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62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God, and he has made his light shine upon us.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boughs in hand, join in the festal procession up to the horns of the altar.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주는</a:t>
            </a:r>
            <a:r>
              <a:rPr dirty="0"/>
              <a:t> 내 </a:t>
            </a:r>
            <a:r>
              <a:rPr dirty="0" err="1"/>
              <a:t>하나님이시니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주는</a:t>
            </a:r>
            <a:r>
              <a:rPr dirty="0"/>
              <a:t> 내 </a:t>
            </a:r>
            <a:r>
              <a:rPr dirty="0" err="1"/>
              <a:t>하나님이시니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높이겠습니다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020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my God, and I will give you thanks;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my God, and I will exalt you.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오, 여호와께 감사하라. 그분은 선하시고 인자하심이 영원하시다.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Give thanks to the LORD, for he is good; his love endures forever.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아론의 집은 “그분의 사랑은 영원하다”고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the house of Aaron say: "His love endures forever."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여호와를 경외하는 사람들은 “그분의 사랑은 영원하다”고 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those who fear the LORD say: "His love endures forever."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고통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부르짖었더니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응답하시어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넓게</a:t>
            </a:r>
            <a:r>
              <a:rPr dirty="0"/>
              <a:t> </a:t>
            </a:r>
            <a:r>
              <a:rPr dirty="0" err="1"/>
              <a:t>펼쳐진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세워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my anguish I cried to the LORD, and he answered by setting me free.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내 </a:t>
            </a:r>
            <a:r>
              <a:rPr dirty="0" err="1"/>
              <a:t>편이시니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is with me; I will not be afraid. What can man do to me?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내 </a:t>
            </a:r>
            <a:r>
              <a:rPr dirty="0" err="1"/>
              <a:t>편이</a:t>
            </a:r>
            <a:r>
              <a:rPr dirty="0"/>
              <a:t> 돼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도와주시니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바라던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364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is with me; he is my helper.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look in triumph on my enemies.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여호와를 믿는 것이 사람을 의지하는 것보다 낫고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is better to take refuge in the LORD than to trust in man.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여호와를 믿는 것이 통치자들을 의지하는 것보다 낫습니다.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is better to take refuge in the LORD than to trust in princes.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1034</Words>
  <Application>Microsoft Office PowerPoint</Application>
  <PresentationFormat>와이드스크린</PresentationFormat>
  <Paragraphs>106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2022-09-13T09:28:08Z</dcterms:modified>
</cp:coreProperties>
</file>