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행위가 흠이 없고 여호와의 율법대로 사는 사람들은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119 Aleph Blessed are they whose ways are blameless,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walk according to the law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찾았으니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계명에서</a:t>
            </a:r>
            <a:r>
              <a:rPr dirty="0"/>
              <a:t> </a:t>
            </a:r>
            <a:r>
              <a:rPr dirty="0" err="1"/>
              <a:t>벗어나</a:t>
            </a:r>
            <a:r>
              <a:rPr dirty="0"/>
              <a:t> </a:t>
            </a:r>
            <a:r>
              <a:rPr dirty="0" err="1"/>
              <a:t>방황하는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seek you with all my heart; do not let me stray from your commands.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100</a:t>
            </a:r>
            <a:br/>
            <a:r>
              <a:t>내가 노인들보다 더 잘 깨닫습니다. 주의 교훈을 지키기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more understanding than the elders, for I obey your precepts.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101</a:t>
            </a:r>
            <a:br/>
            <a:r>
              <a:t>내가 주의 말씀을 지키려고 모든 악의 길에 빠지지 않도록 발을 잘 간수했습니다.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kept my feet from every evil path so that I might obey your word.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102</a:t>
            </a:r>
            <a:br/>
            <a:r>
              <a:t>주께서 직접 나를 가르치셨기 때문에 내가 주의 법을 떠나지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not departed from your laws, for you yourself have taught me.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103</a:t>
            </a:r>
            <a:br/>
            <a:r>
              <a:t>주의 말씀이 내 입에 어쩌면 이렇게 달콤한지요! 내 입에 꿀보다 더 답니다!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sweet are your words to my taste, sweeter than honey to my mouth!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104</a:t>
            </a:r>
            <a:br/>
            <a:r>
              <a:t>내가 주의 교훈에서 깨달음을 얻으니 모든 잘못된 길을 싫어합니다.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8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gain understanding from your precepts;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hate every wrong path. Nun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105</a:t>
            </a:r>
            <a:br/>
            <a:r>
              <a:t>주의 말씀은 내 발의 등불이요, 내 길의 빛입니다.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word is a lamp to my feet and a light for my path.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106</a:t>
            </a:r>
            <a:br/>
            <a:r>
              <a:t>내가 주의 의로운 법을 따르기로 맹세했으니 그렇게 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taken an oath and confirmed it, that I will follow your righteous laws.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107</a:t>
            </a:r>
            <a:br/>
            <a:r>
              <a:t>내가 많은 고난을 당했습니다. 오 여호와여, 주의 약속대로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suffered much; preserve my life, O LORD, according to your word.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108</a:t>
            </a:r>
            <a:br/>
            <a:r>
              <a:t>간구하건대 내 입의 낙헌제를 받으시고 오 여호와여, 주의 법을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Accept, O LORD, the willing praise of my mouth, and teach me your laws.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109</a:t>
            </a:r>
            <a:br/>
            <a:r>
              <a:t>내 영혼이 계속 내 손안에 있어도 내가 주의 법을 잊지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I constantly take my life in my hands, I will not forget your law.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주께 죄짓지 않으려고 주의 말씀을 마음에 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hidden your word in my heart that I might not sin against you.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110</a:t>
            </a:r>
            <a:br/>
            <a:r>
              <a:t>악인들이 나를 덮치려고 덫을 놓았어도 나는 주의 교훈에서 떠나지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have set a snare for me, but I have not strayed from your precepts.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내 </a:t>
            </a:r>
            <a:r>
              <a:rPr dirty="0" err="1"/>
              <a:t>재산으로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내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기쁨이기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statutes are my heritage forever; they are the joy of my heart.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112</a:t>
            </a:r>
            <a:br/>
            <a:r>
              <a:t>내가 내 마음을 주의 율례에 기울였으니 끝까지 수행할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heart is set on keeping your decrees to the very end. Samekh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113</a:t>
            </a:r>
            <a:br/>
            <a:r>
              <a:t>나는 헛된 생각들을 싫어하고 주의 법을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hate double-minded men, but I love your law.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114</a:t>
            </a:r>
            <a:br/>
            <a:r>
              <a:t>주는 내 피난처시요, 내 방패시니 내가 주의 말씀을 바랍니다.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my refuge and my shield; I have put my hope in your word.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115</a:t>
            </a:r>
            <a:br/>
            <a:r>
              <a:t>너희 악을 행하는 사람들아, 내게서 물러가라. 나는 내 하나님의 계명을 지킬 것이다!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Away from me, you evildoers, that I may keep the commands of my God!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약속에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살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부끄럽지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5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Sustain me according to your promise, and I will live;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my hopes be dashed.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117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붙드소서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무사할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염두에</a:t>
            </a:r>
            <a:r>
              <a:rPr dirty="0"/>
              <a:t> </a:t>
            </a:r>
            <a:r>
              <a:rPr dirty="0" err="1"/>
              <a:t>두겠습니다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7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Uphold me, and I will be delivered;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always have regard for your decrees.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118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짓밟으셨습니다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속임수는</a:t>
            </a:r>
            <a:r>
              <a:rPr dirty="0"/>
              <a:t> </a:t>
            </a:r>
            <a:r>
              <a:rPr dirty="0" err="1"/>
              <a:t>헛것이기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3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reject all who stray from your decrees,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deceitfulness is in vain.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119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악인들은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찌꺼기처럼</a:t>
            </a:r>
            <a:r>
              <a:rPr dirty="0"/>
              <a:t> </a:t>
            </a:r>
            <a:r>
              <a:rPr dirty="0" err="1"/>
              <a:t>버리십니다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사랑합니다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1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wicked of the earth you discard like dross;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love your statutes.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여호와여, 찬양을 받으소서. 주의 율례를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be to you, O LORD; teach me your decrees.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120</a:t>
            </a:r>
            <a:br/>
            <a:r>
              <a:t>내 육체가 주를 두려워하며 벌벌 떱니다. 나는 주의 법이 두렵습니다.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flesh trembles in fear of you; I stand in awe of your laws. Ayin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121</a:t>
            </a:r>
            <a:br/>
            <a:r>
              <a:t>내가 의롭고 정의를 행했으니 나를 억압하는 사람들에게 나를 내주지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done what is righteous and just; do not leave me to my oppressors.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122</a:t>
            </a:r>
            <a:br/>
            <a:r>
              <a:t>주의 종에게 평안함을 보장해 주시고 교만한 사람들이 나를 억압하지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Ensure your servant's well-being; let not the arrogant oppress me.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123</a:t>
            </a:r>
            <a:br/>
            <a:r>
              <a:t>내 눈이 주의 구원을 찾다가, 주의 의의 말씀을 찾다가 희미해졌습니다.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eyes fail, looking for your salvation, looking for your righteous promise.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124</a:t>
            </a:r>
            <a:br/>
            <a:r>
              <a:t>주의 종을 주의 인자하심에 따라 다루시고 주의 율례를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Deal with your servant according to your love and teach me your decrees.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125</a:t>
            </a:r>
            <a:br/>
            <a:r>
              <a:t>나는 주의 종입니다. 내게 통찰력을 주어 주의 교훈을 깨닫게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your servant; give me discernment that I may understand your statutes.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126</a:t>
            </a:r>
            <a:br/>
            <a:r>
              <a:t>여호와여, 주께서 행동하실 때입니다. 주의 법을 그들이 깨어 버리고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time for you to act, O LORD; your law is being broken.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127</a:t>
            </a:r>
            <a:br/>
            <a:r>
              <a:t>그러므로 내가 주의 계명을 금보다, 순금보다 더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I love your commands more than gold, more than pure gold,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128</a:t>
            </a:r>
            <a:br/>
            <a:r>
              <a:t>그러므로 주의 모든 교훈을 의롭다고 여깁니다. 나는 모든 잘못된 길을 미워합니다.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because I consider all your precepts right, I hate every wrong path. Pe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129</a:t>
            </a:r>
            <a:br/>
            <a:r>
              <a:t>주의 교훈은 놀랍습니다. 그래서 내 영혼이 그것을 지킵니다.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statutes are wonderful; therefore I obey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입에서 나오는 모든 법도를 내 입술로 선포했습니다.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my lips I recount all the laws that come from your mouth.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130</a:t>
            </a:r>
            <a:br/>
            <a:r>
              <a:t>주의 말씀을 펼치면 빛이 나와 우둔한 사람들에게 깨달음을 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unfolding of your words gives light; it gives understanding to the simple.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131</a:t>
            </a:r>
            <a:br/>
            <a:r>
              <a:t>내가 주의 계명에 목말라 입을 열고 헐떡거립니다.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open my mouth and pant, longing for your commands.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132</a:t>
            </a:r>
            <a:br/>
            <a:r>
              <a:t>주여, 주의 이름을 사랑하는 사람들에게 하시듯 나를 돌아보고 불쌍히 여기소서.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to me and have mercy on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always do to those who love your name.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133</a:t>
            </a:r>
            <a:br/>
            <a:r>
              <a:t>내 발걸음을 주의 말씀에 따라 인도하시고 어떤 죄도 나를 다스리지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Direct my footsteps according to your word; let no sin rule over me.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134</a:t>
            </a:r>
            <a:br/>
            <a:r>
              <a:t>사람의 억압에서 나를 건져 주소서. 그러면 내가 주의 교훈을 지킬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Redeem me from the oppression of men, that I may obey your precepts.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135</a:t>
            </a:r>
            <a:br/>
            <a:r>
              <a:t>주의 얼굴을 이 종에게 비추시고 주의 율례를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your face shine upon your servant and teach me your decrees.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136</a:t>
            </a:r>
            <a:br/>
            <a:r>
              <a:t>주의 법이 지켜지지 않으면 내 눈에서 눈물이 강물처럼 쏟아집니다.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Streams of tears flow from my eyes, for your law is not obeyed. Tsadhe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137</a:t>
            </a:r>
            <a:br/>
            <a:r>
              <a:t>오 여호와여, 주는 의로우시고 주의 판단은 올바릅니다.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Righteous are you, O LORD, and your laws are right.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138</a:t>
            </a:r>
            <a:br/>
            <a:r>
              <a:t>주께서 정하신 교훈은 의롭고 모두 믿을 수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statutes you have laid down are righteous; they are fully trustworthy.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139</a:t>
            </a:r>
            <a:br/>
            <a:r>
              <a:t>내 적들이 주의 말씀을 잊었기에 내 열정이 나를 지치게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zeal wears me out, for my enemies ignore your words.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사람이 재물이 많은 것을 좋아하듯 나는 주의 교훈 따르기를 좋아합니다.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rejoice in following your statutes as one rejoices in great riches.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140</a:t>
            </a:r>
            <a:br/>
            <a:r>
              <a:t>주의 말씀은 매우 순결합니다. 주의 종이 그것을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promises have been thoroughly tested, and your servant loves them.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141</a:t>
            </a:r>
            <a:br/>
            <a:r>
              <a:t>내가 낮고 비천하다 해도 주의 훈계를 잊지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I am lowly and despised, I do not forget your precepts.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142</a:t>
            </a:r>
            <a:br/>
            <a:r>
              <a:t>주의 의는 영원하고 주의 법은 진실합니다.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righteousness is everlasting and your law is true.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143</a:t>
            </a:r>
            <a:br/>
            <a:r>
              <a:t>고난과 번민이 나를 사로잡아도 주의 계명은 내 기쁨입니다.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Trouble and distress have come upon me, but your commands are my delight.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144</a:t>
            </a:r>
            <a:br/>
            <a:r>
              <a:t>주의 교훈의 의는 영원하니 내게 통찰력을 주소서. 그러면 내가 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statutes are forever right; give me understanding that I may live. Qoph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지키겠습니다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call with all my heart; answer me, O LORD, and I will obey your decrees.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146</a:t>
            </a:r>
            <a:br/>
            <a:r>
              <a:t>내가 주께 부르짖었습니다. 나를 구원하소서. 내가 주의 교훈을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call out to you; save me and I will keep your statutes.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147</a:t>
            </a:r>
            <a:br/>
            <a:r>
              <a:t>내가 동트기 전에 일어나 부르짖었으며 주의 말씀을 믿었습니다.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rise before dawn and cry for help; I have put my hope in your word.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148</a:t>
            </a:r>
            <a:br/>
            <a:r>
              <a:t>내가 주의 약속을 생각하느라 한밤중에도 눈을 뜨고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6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stay open through the watches of the night,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may meditate on your promises.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7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인자하심으로</a:t>
            </a:r>
            <a:r>
              <a:rPr dirty="0"/>
              <a:t> 내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약속대로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되살리소서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2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my voice in accordance with your love;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preserve my life, O LORD, according to your laws.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주의 교훈을 묵상하고 주의 길을 깊이 생각하며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meditate on your precepts and consider your ways.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150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법과는</a:t>
            </a:r>
            <a:r>
              <a:rPr dirty="0"/>
              <a:t> </a:t>
            </a:r>
            <a:r>
              <a:rPr dirty="0" err="1"/>
              <a:t>거리가</a:t>
            </a:r>
            <a:r>
              <a:rPr dirty="0"/>
              <a:t> 먼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devise wicked schemes are near, but they are far from your law.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151</a:t>
            </a:r>
            <a:br/>
            <a:r>
              <a:t>오 여호와여, 주께서 가까이 계시고 주의 모든 계명은 진실합니다.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you are near, O LORD, and all your commands are true.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152</a:t>
            </a:r>
            <a:br/>
            <a:r>
              <a:t>주께서 그 교훈을 영원히 세우신 것을 내가 오래 전부터 알고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9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Long ago I learned from your statutes that you established them to last forever.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Resh</a:t>
            </a:r>
            <a:endParaRPr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153</a:t>
            </a:r>
            <a:br/>
            <a:r>
              <a:t>내 고난을 보시고 나를 건져 주소서. 내가 주의 법을 잊지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upon my suffering and deliver me, for I have not forgotten your law.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154</a:t>
            </a:r>
            <a:br/>
            <a:r>
              <a:t>나를 변호하시고 구속해 주소서. 주의 약속대로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Defend my cause and redeem me; preserve my life according to your promise.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155</a:t>
            </a:r>
            <a:br/>
            <a:r>
              <a:t>구원이 악인들과 거리가 먼 것은 그들이 주의 율례를 구하지 않기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Salvation is far from the wicked, for they do not seek out your decrees.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156</a:t>
            </a:r>
            <a:br/>
            <a:r>
              <a:t>오 여호와여, 주의 자비가 너무나 크시니 주의 법에 따라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compassion is great, O LORD; preserve my life according to your laws.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157</a:t>
            </a:r>
            <a:br/>
            <a:r>
              <a:t>나를 괴롭히는 사람들과 적들의 수가 많지만 나는 주의 교훈에서 떠나지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Many are the foes who persecute me, but I have not turned from your statutes.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안타까웠습니다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않으므로</a:t>
            </a:r>
            <a:r>
              <a:rPr dirty="0"/>
              <a:t> </a:t>
            </a:r>
            <a:r>
              <a:rPr dirty="0" err="1"/>
              <a:t>혐오합니다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look on the faithless with loathing, for they do not obey your word.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사랑하는지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인자하심으로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되살리소서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how I love your precepts; preserve my life, O LORD, according to your love.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율례를 기뻐하니 내가 주의 말씀을 잊지 않겠습니다.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delight in your decrees; I will not neglect your word. Gimel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160</a:t>
            </a:r>
            <a:br/>
            <a:r>
              <a:t>태초부터 주의 말씀은 참되며 주의 의로운 법은 하나같이 영원합니다.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your words are true; all your righteous laws are eternal. Sin and Shin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161</a:t>
            </a:r>
            <a:br/>
            <a:r>
              <a:t>통치자들이 이유 없이 나를 괴롭히지만 내 마음은 주의 말씀을 경외하며 서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Rulers persecute me without cause, but my heart trembles at your word.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162</a:t>
            </a:r>
            <a:br/>
            <a:r>
              <a:t>내가 많은 전리품을 얻은 것처럼 주의 약속을 기뻐합니다.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rejoice in your promise like one who finds great spoil.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163</a:t>
            </a:r>
            <a:br/>
            <a:r>
              <a:t>내가 거짓말은 싫어하고 혐오하지만 주의 법은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hate and abhor falsehood but I love your law.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164</a:t>
            </a:r>
            <a:br/>
            <a:r>
              <a:t>주의 의로운 법으로 인해 하루에 일곱 번씩 주를 찬양합니다.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Seven times a day I praise you for your righteous laws.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165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큰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넘어뜨릴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Great peace have they who love your law, and nothing can make them stumble.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166</a:t>
            </a:r>
            <a:br/>
            <a:r>
              <a:t>여호와여, 내가 주의 구원을 기다렸고 주의 계명을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wait for your salvation, O LORD, and I follow your commands.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167</a:t>
            </a:r>
            <a:br/>
            <a:r>
              <a:t>내가 주의 교훈을 너무 사랑하기에 내 영혼이 그것을 지켰던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obey your statutes, for I love them greatly.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168</a:t>
            </a:r>
            <a:br/>
            <a:r>
              <a:t>내 모든 행위가 주께 알려졌으니 내가 주의 교훈과 주의 법을 지킨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obey your precepts and your statutes, for all my ways are known to you. Taw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169</a:t>
            </a:r>
            <a:br/>
            <a:r>
              <a:t>오 여호와여, 내 부르짖음이 주 앞에 닿게 하소서. 주의 약속대로 내게 깨달음을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4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cry come before you,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understanding according to your word.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주의 종을 너그럽게 대해 나를 살게 하시고 주의 말씀을 지키게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good to your servant, and I will live; I will obey your word.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170</a:t>
            </a:r>
            <a:br/>
            <a:r>
              <a:t>내가 간절히 구하는 소리가 주 앞에 미치게 하소서. 주의 약속대로 나를 건져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my supplication come before you; deliver me according to your promise.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171</a:t>
            </a:r>
            <a:br/>
            <a:r>
              <a:t>주께서 주의 율례로 나를 가르치실 때 내 입술에 찬양을 담게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my lips overflow with praise, for you teach me your decrees.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172</a:t>
            </a:r>
            <a:br/>
            <a:r>
              <a:t>내 혀가 주의 말씀을 노래하게 하소서. 주의 모든 계명이 의롭기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my tongue sing of your word, for all your commands are righteous.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173</a:t>
            </a:r>
            <a:br/>
            <a:r>
              <a:t>내가 주의 교훈을 선택했으니 주의 손이 나를 돕게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your hand be ready to help me, for I have chosen your precepts.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174</a:t>
            </a:r>
            <a:br/>
            <a:r>
              <a:t>오 여호와여, 내가 주의 구원을 사모하니 주의 법은 내 기쁨이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long for your salvation, O LORD, and your law is my delight.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175</a:t>
            </a:r>
            <a:br/>
            <a:r>
              <a:t>내 영혼이 살아 주를 찬양하게 하시고 주의 법이 나를 붙들게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me live that I may praise you, and may your laws sustain me.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잃었으니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찾으소서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8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strayed like a lost sheep.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your servant, for I have not forgotten your commands.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눈을 열어 주의 법이 얼마나 놀라운지 보게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Open my eyes that I may see wonderful things in your law.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땅에서는 나그네니 주의 계명을 내게서 숨기지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a stranger on earth; do not hide your commands from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여호와의 교훈을 지키고 온 마음을 다해 여호와를 찾는 사람들은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they who keep his statutes and seek him with all their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주의 법을 이토록 바라다가 내 영혼이 지쳤습니다.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soul is consumed with longing for your laws at all times.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주의 계명에서 떠난 저주받은 교만한 사람들을 주께서 꾸짖으셨습니다.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1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rebuke the arrogant,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cursed and who stray from your commands.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조롱과 경멸을 내게서 없애 주소서. 나는 주의 교훈을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Remove from me scorn and contempt, for I keep your statutes.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통치자들이 앉아서 나를 욕해도 주의 종은 주의 율례를 잠잠히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7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rulers sit together and slander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your servant will meditate on your decrees.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교훈은 내 기쁨이요 내 갈 길을 인도해 주는 길잡이입니다.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statutes are my delight; they are my counselors. Daleth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 영혼이 진흙 바닥에 나뒹굴고 있으니 말씀하셨던 것처럼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laid low in the dust; preserve my life according to your word.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설명했더니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들어주셨습니다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가르치소서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recounted my ways and you answered me; teach me your decrees.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주의 교훈의 길을 내가 깨닫게 하소서. 그러면 내가 주의 놀라운 일을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0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understand the teaching of your precepts;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meditate on your wonders.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 영혼이 무거워 녹아내립니다. 주의 약속대로 내게 힘을 돋워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soul is weary with sorrow; strengthen me according to your word.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거짓말하는 길에서 나를 벗어나게 하시고 주의 법을 내게 은혜로 허락하소서.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Keep me from deceitful ways; be gracious to me through your law.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그들은 죄를 저지르는 일이 없고 여호와의 길로 행합니다.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do nothing wrong; they walk in his ways.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진리의 길을 선택했고 내 마음을 주의 법에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chosen the way of truth; I have set my heart on your laws.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오 여호와여, 내가 주의 교훈을 꼭 붙잡으니 내가 수치를 당하지 않게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hold fast to your statutes, O LORD; do not let me be put to shame.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주께서 내 마음을 넓혀 주실 때 내가 주의 계명의 길로 달려가겠습니다.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run in the path of your commands, for you have set my heart free. 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오 여호와여, 주의 율례를 가르치소서. 그러면 내가 끝까지 그 율례를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Teach me, O LORD, to follow your decrees; then I will keep them to the end.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내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순종하겠습니다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me understanding, and I will keep your law and obey it with all my heart.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내가 주의 계명을 따르도록 나를 인도하소서. 내가 거기서 기쁨을 얻습니다.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Direct me in the path of your commands, for there I find delight.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내 마음이 주의 교훈에 기울게 하시고 탐욕으로 치닫지 않게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Turn my heart toward your statutes and not toward selfish gain.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 눈이 쓸데없는 것을 보지 않게 하시고 주의 약속대로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3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my eyes away from worthless things;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preserve my life according to your word.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마음을 바쳐 주를 경외하는 주의 종에게 주의 약속을 이루소서.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Fulfill your promise to your servant, so that you may be feared.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내가 두려워하는 수치를 가져가소서. 주의 법은 선합니다.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Take away the disgrace I dread, for your laws are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주께서는 주의 교훈을 부지런히 지키라고 명령하셨습니다.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laid down precepts that are to be fully obeyed.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내가 얼마나 주의 교훈을 갈망해 왔는지 모릅니다! 주의 의로 나를 되살리소서.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I long for your precepts! Preserve my life in your righteousness. Waw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오 여호와여, 주의 말씀대로 주의 변함없는 사랑과 주의 구원이 내게 임하게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unfailing love come to me,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salvation according to your promise;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응답할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의지하기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will answer the one who taunts me, for I trust in your word.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진리의 말씀을 내 입에서 빼앗지 마소서. 내가 주의 법을 바랐습니다.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7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snatch the word of truth from my mouth,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put my hope in your laws.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그러므로 내가 주의 법을 끊임없이 영원토록 지킬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always obey your law, for ever and ever.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내가 주의 교훈을 지니고 있으니 자유롭게 다닐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walk about in freedom, for I have sought out your precepts.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내가 부끄러움 없이 왕들 앞에서 주의 교훈을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speak of your statutes before kings and will not be put to shame,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내가 주의 계명을 기뻐하리니 이는 내가 그 계명들을 사랑하기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delight in your commands because I love them.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내가 사랑하는 주의 계명을 향해 내 손을 높이 들고 주의 율례를 묵상하겠습니다.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lift up my hands to your commands, which I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meditate on your decrees. Zayin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종에게 하신 주의 말씀을 기억하소서. 주께서 그것으로 내게 소망을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Remember your word to your servant, for you have given me hope.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율례들을 지키도록 나의 길들을 인도하소서!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Oh, that my ways were steadfast in obeying your decrees!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내가 고통당하는 가운데서도 위로를 받은 것은 주의 약속이 나를 되살린 덕분입니다.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comfort in my suffering is this: Your promise preserves my life.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교만한 사람들이 한없이 나를 조롱했지만 내가 주의 법에서 물러나지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arrogant mock me without restraint, but I do not turn from your law.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오 여호와여, 내가 주의 오래된 법을 기억하고 거기서 위로를 얻습니다.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remember your ancient laws, O LORD, and I find comfort in them.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주의 법을 버린 악인들 때문에 내가 분노에 잡혔습니다.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Indignation grips me because of the wicked, who have forsaken your law.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주의 율례는 내가 어디에 가든 내 노래가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decrees are the theme of my song wherever I lodge.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오 여호와여, 밤에 내가 주의 이름을 기억했고 주의 법을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night I remember your name, O LORD, and I will keep your law.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내가 가진 것이 이것이니 이는 내가 주의 교훈들을 지켰기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has been my practice: I obey your precepts. Heth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오 여호와여, 주는 내 몫입니다. 내가 주의 말씀을 지키겠다고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my portion, O LORD; I have promised to obey your words.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내가 온 마음을 다해 주의 은총을 구했으니 주의 약속대로 내게 은혜를 베푸소서.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0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sought your face with all my heart;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gracious to me according to your promise.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내가 내 행위를 깊이 생각하고는 주의 교훈으로 내 발걸음을 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considered my ways and have turned my steps to your statutes.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주의 모든 계명을 깊이 되새기면 수치 당할 일이 없을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would not be put to shame when I consider all your commands.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내가 주의 계명을 지키는 데 신속하고 지체하지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hasten and not delay to obey your commands.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악한 무리가 나를 꽁꽁 묶었지만 내가 주의 법을 잊지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the wicked bind me with ropes, I will not forget your law.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한밤중에 내가 일어나 주의 의로운 법을 두고 주께 감사하겠습니다.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midnight I rise to give you thanks for your righteous laws.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나는 주를 경외하는 모든 사람들, 주의 교훈을 따르는 모든 사람들의 친구입니다.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a friend to all who fear you, to all who follow your precepts.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오 여호와여, 이 땅이 주의 사랑으로 가득합니다. 주의 율례를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earth is filled with your love, O LORD; teach me your decrees. Teth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오 여호와여, 주의 약속대로 주의 종에게 선하게 대하소서.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good to your servant according to your word, O LORD.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내가 주의 계명을 믿었으니 선한 판단과 지식을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Teach me knowledge and good judgment, for I believe in your commands.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내가 고난을 받기 전에는 방황했는데 이제는 주의 말씀을 지킵니다.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Before I was afflicted I went astray, but now I obey your word.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주는 선하시고 주께서 하시는 일도 선합니다. 주의 율례를 내게 가르치소서.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good, and what you do is good; teach me your decrees.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69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꾸며댔지만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지키겠습니다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5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arrogant have smeared me with 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keep your precepts with all my heart.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주의 의로운 법을 배울 때 정직한 마음으로 주를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praise you with an upright heart as I learn your righteous laws.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그들의 심장은 기름만 끼어 있지만 나는 주의 법을 기뻐하고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hearts are callous and unfeeling, but I delight in your law.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잘된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배우게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was good for me to be afflicted so that I might learn your decrees.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72</a:t>
            </a:r>
            <a:br/>
            <a:r>
              <a:t>주의 입의 법이 내게는 수천 개의 은, 금보다 귀합니다.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from your mouth is more precious to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thousands of pieces of silver and gold. </a:t>
            </a:r>
            <a:r>
              <a:rPr dirty="0" err="1"/>
              <a:t>Yodh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73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지으셨으니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통찰력을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배우게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3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hands made me and formed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understanding to learn your commands.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74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바랐습니다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8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fear you rejoice when they see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put my hope in your word.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법이</a:t>
            </a:r>
            <a:r>
              <a:rPr dirty="0"/>
              <a:t> </a:t>
            </a:r>
            <a:r>
              <a:rPr dirty="0" err="1"/>
              <a:t>옳다는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신실함으로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주셨음을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5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know, O LORD, that your laws are righteous,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faithfulness you have afflicted me.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76</a:t>
            </a:r>
            <a:br>
              <a:rPr dirty="0"/>
            </a:br>
            <a:r>
              <a:rPr dirty="0" err="1"/>
              <a:t>기도하오니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약속에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위로가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3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unfailing love be my comfort,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your promise to your servant.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77</a:t>
            </a:r>
            <a:br/>
            <a:r>
              <a:t>주의 자비를 내리셔서 내가 살게 하소서. 주의 법은 내 기쁨이기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your compassion come to me that I may live, for your law is my delight.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78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기억하겠습니다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4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arrogant be put to shame for wronging me without cause;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meditate on your precepts.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79</a:t>
            </a:r>
            <a:br/>
            <a:r>
              <a:t>주를 경외하는 사람들이, 주의 교훈을 깨닫는 사람들이 내게로 돌아오게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those who fear you turn to me, those who understand your statutes.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주의 율례를 지킬 것이니 나를 버리지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obey your decrees; do not utterly forsake me. Beth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80</a:t>
            </a:r>
            <a:br/>
            <a:r>
              <a:t>내 마음이 주의 율례 속에 깨어 있어서 내가 수치를 당하지 않게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3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heart be blameless toward your decrees,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may not be put to shame. Kaph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81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바라다가</a:t>
            </a:r>
            <a:r>
              <a:rPr dirty="0"/>
              <a:t> </a:t>
            </a:r>
            <a:r>
              <a:rPr dirty="0" err="1"/>
              <a:t>지쳤습니다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둡니다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faints with longing for your salvation,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put my hope in your word.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82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찾다가</a:t>
            </a:r>
            <a:r>
              <a:rPr dirty="0"/>
              <a:t> </a:t>
            </a:r>
            <a:r>
              <a:rPr dirty="0" err="1"/>
              <a:t>흐려져서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위로하시겠습니까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8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fail, looking for your promise;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say, "When will you comfort me?"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83</a:t>
            </a:r>
            <a:br/>
            <a:r>
              <a:t>내가 비록 연기 속의 가죽 부대같이 됐어도 주의 율례는 잊지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I am like a wineskin in the smoke, I do not forget your decrees.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2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84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남았습니까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심판하시겠습니까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long must your servant wait? When will you punish my persecutors?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85</a:t>
            </a:r>
            <a:br/>
            <a:r>
              <a:t>주의 법을 따르지 않는 교만한 사람들이 나를 빠뜨리려고 함정을 파 놓았습니다.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arrogant dig pitfalls for me, contrary to your law.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계명들은</a:t>
            </a:r>
            <a:r>
              <a:rPr dirty="0"/>
              <a:t> </a:t>
            </a:r>
            <a:r>
              <a:rPr dirty="0" err="1"/>
              <a:t>진실합니다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7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commands are trustworthy;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help me, for men persecute me without cause.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87</a:t>
            </a:r>
            <a:br/>
            <a:r>
              <a:t>그들이 나를 땅에서 거의 없애 버리려 했으나 내가 주의 교훈을 버리지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almost wiped me from the earth, but I have not forsaken your precepts.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88</a:t>
            </a:r>
            <a:br/>
            <a:r>
              <a:t>주의 인자하심을 따라 나를 되살리소서. 그러면 내가 주의 입의 교훈을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Preserve my life according to your love, and I will obey the statutes of your mouth. Lamedh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89</a:t>
            </a:r>
            <a:br/>
            <a:r>
              <a:t>오 여호와여, 주의 말씀이 하늘에 영원히 서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word, O LORD, is eternal; it stands firm in the heavens.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04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청년이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주의하는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2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a young man keep his way pure?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living according to your word.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90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신실하심은</a:t>
            </a:r>
            <a:r>
              <a:rPr dirty="0"/>
              <a:t> 온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세우셨으니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존재하는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8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faithfulness continues through all generations;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established the earth, and it endures.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91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법도를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계속되는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섬기기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laws endure to this day, for all things serve you.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92</a:t>
            </a:r>
            <a:br/>
            <a:r>
              <a:t>주의 법이 내 기쁨이 아니었다면 내가 고통당하다 멸망했을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your law had not been my delight, I would have perished in my affliction.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93</a:t>
            </a:r>
            <a:br/>
            <a:r>
              <a:t>내가 주의 교훈을 결코 잊지 않는 것은 주께서 그 교훈으로 나를 되살리셨기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never forget your precepts, for by them you have preserved my life.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94</a:t>
            </a:r>
            <a:br/>
            <a:r>
              <a:t>내가 주의 것이니 나를 구원하소서. 내가 주의 교훈을 찾으니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Save me, for I am yours; I have sought out your precepts.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95</a:t>
            </a:r>
            <a:br/>
            <a:r>
              <a:t>악인들은 나를 죽이려고 기다리고 있지만 나는 주의 교훈을 깊이 생각하겠습니다.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are waiting to destroy me, but I will ponder your statutes.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96</a:t>
            </a:r>
            <a:br/>
            <a:r>
              <a:t>내가 보니 모든 완전한 것에도 한계가 있었지만 주의 계명에는 한계가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all perfection I see a limit; but your commands are boundless. Mem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97</a:t>
            </a:r>
            <a:br/>
            <a:r>
              <a:t>오, 내가 얼마나 주의 법을 사랑하는지요! 내가 하루 종일 그것을 묵상합니다.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Oh, how I love your law! I meditate on it all day long.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계명으로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내 </a:t>
            </a:r>
            <a:r>
              <a:rPr dirty="0" err="1"/>
              <a:t>원수들보다</a:t>
            </a:r>
            <a:r>
              <a:rPr dirty="0"/>
              <a:t> 더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commands make me wiser than my enemies, for they are ever with me.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99</a:t>
            </a:r>
            <a:br>
              <a:rPr dirty="0"/>
            </a:br>
            <a:r>
              <a:rPr dirty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스승들보다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묵상하기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more insight than all my teachers, for I meditate on your statutes.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6038</Words>
  <Application>Microsoft Office PowerPoint</Application>
  <PresentationFormat>와이드스크린</PresentationFormat>
  <Paragraphs>593</Paragraphs>
  <Slides>176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176</vt:i4>
      </vt:variant>
    </vt:vector>
  </HeadingPairs>
  <TitlesOfParts>
    <vt:vector size="18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2022-09-13T09:41:11Z</dcterms:modified>
</cp:coreProperties>
</file>