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도우소서</a:t>
            </a:r>
            <a:r>
              <a:rPr dirty="0"/>
              <a:t>. </a:t>
            </a: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끊어졌습니다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4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12 For the director of music. According to </a:t>
            </a:r>
            <a:r>
              <a:rPr dirty="0" err="1"/>
              <a:t>sheminith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David. Help, LORD, for the godly are no more;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faithful have vanished from among 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이웃간에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거짓말만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입술로는</a:t>
            </a:r>
            <a:r>
              <a:rPr dirty="0"/>
              <a:t> </a:t>
            </a:r>
            <a:r>
              <a:rPr dirty="0" err="1"/>
              <a:t>아부하고</a:t>
            </a:r>
            <a:r>
              <a:rPr dirty="0"/>
              <a:t> 두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2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lies to his neighbor;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flattering lips speak with deception.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아부하는 입술과 자랑하는 혀를 모두 잘라 버리시리라.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 LORD cut off all flattering lips and every boastful tongue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4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제어하겠는가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says, "We will triumph with our tongues; we own our lips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who is our master?"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“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억압당하고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신음하면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고통스럽게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주리라</a:t>
            </a:r>
            <a:r>
              <a:rPr dirty="0"/>
              <a:t>” </a:t>
            </a:r>
            <a:r>
              <a:rPr dirty="0" err="1"/>
              <a:t>하셨도다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of the oppression of the weak and the groaning of the needy,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now arise," says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protect them from those who malign them."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여호와의 말씀은 순결해서 흙 도가니에서 일곱 번 걸러낸 은과 같도다.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05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words of the LORD are flawless,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silver refined in a furnace of clay, purified seven times.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세대로부터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보존하소서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5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 will keep us safe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protect us from such people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곳곳에서</a:t>
            </a:r>
            <a:r>
              <a:rPr dirty="0"/>
              <a:t> </a:t>
            </a:r>
            <a:r>
              <a:rPr dirty="0" err="1"/>
              <a:t>판을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3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freely strut about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what is vile is honored among men.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333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2022-09-06T11:23:45Z</dcterms:modified>
</cp:coreProperties>
</file>