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고난 가운데 여호와께 부르짖었더니 그분께서 들어주셨습니다.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120 A song of ascents. I call on the LORD in my distress,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answers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여호와여, 거짓말하는 입술과 속이는 혀에서 내 영혼을 구하소서.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Save me, O LORD, from lying lips and from deceitful tongues.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속이는 혀야, 주께서 무엇으로 더하시며 무엇으로 네게 행하시겠느냐?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will he do to you, and what more besides, O deceitful tongue?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용사들의 예리한 화살로, 로뎀 나무 숯불로 하시리라.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6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punish you with a warrior's sharp arrows,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burning coals of the broom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메섹에 살고 게달의 장막에 있으니 내게도 재앙이 있으리라!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Woe to me that I dwell in Meshech, that I live among the tents of Kedar!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영혼이 평화를 싫어하는 사람들과 함께 오랫동안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Too long have I lived among those who hate peace.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나는 평화를 원하나 내가 말할 때 그들은 싸우려 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a man of peace; but when I speak, they are for war.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233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2022-09-13T09:43:27Z</dcterms:modified>
</cp:coreProperties>
</file>