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산을 향해 눈을 든다. 내 도움이 어디서 오겠는가?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6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121 A song of ascents. I lift up my eyes to the hills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where does my help come from?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도움은 하늘과 땅을 만드신 여호와께로부터 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help comes from the LORD, the Maker of heaven and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그분은 네 발을 미끄러지지 않게 하시리라. 너를 지키시는 그분은 졸지도 않으시리라.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not let your foot slip -- he who watches over you will not slumber;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이스라엘을 지키시는 그분은 졸지도 않으시고 주무시지도 않으신다.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indeed, he who watches over Israel will neither slumber nor sleep.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너를 지켜 주시는 분이시니 여호와께서 네 오른손의 그늘이 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watches over you -- the LORD is your shade at your right hand;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낮의 해도, 밤의 달도 너를 해치지 못하리라.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sun will not harm you by day, nor the moon by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모든 해악에서 너를 지켜 주시며 네 영혼을 지켜 주시리라.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will keep you from all harm -- he will watch over your life;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네가 나가고 들어오는 것을 지금부터 영원히 지키시리라.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will watch over your coming and going both now and forevermore.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265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2022-09-13T09:43:53Z</dcterms:modified>
</cp:coreProperties>
</file>