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그들이 “여호와의 집에 가자”고 했을 때 나는 기뻐했다.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4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122 A song of ascents. Of David. I rejoiced with those who said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go to the house of the LORD."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예루살렘아, 우리 발이 네 성문 안에 서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Our feet are standing in your gates, O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예루살렘은 밀집된 성읍처럼 지어져 있으니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Jerusalem is built like a city that is closely compacted together.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지파들</a:t>
            </a:r>
            <a:r>
              <a:rPr dirty="0"/>
              <a:t>, 곧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지파들이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율례대로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이름에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156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where the tribes go up, the tribes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praise the name of the LORD according to the statute given to Israel.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 심판의 왕좌가, 다윗의 집의 왕좌가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 the thrones for judgment stand, the thrones of the house of David.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예루살렘의 평화를 위해 기도하라. “주를 사랑하는 사람들이 잘되게 하소서.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Pray for the peace of Jerusalem: "May those who love you be secure.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주의 성벽 안에 평화가 있게 하시고 주의 성안에 번영이 있게 하소서.”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May there be peace within your walls and security within your citadels."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형제들과 친구들을 위해 내가 “네 안에 평강이 있기를 바란다”라고 말하리라.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sake of my brothers and friends, I will say, "Peace be within you."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우리 하나님 여호와의 집으로 인해 내가 네 복을 구하리라.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the sake of the house of the LORD our God, I will seek your prosperity.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328</Words>
  <Application>Microsoft Office PowerPoint</Application>
  <PresentationFormat>와이드스크린</PresentationFormat>
  <Paragraphs>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2022-09-13T09:45:00Z</dcterms:modified>
</cp:coreProperties>
</file>